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Default Extension="png" ContentType="image/png"/>
  <Override PartName="/ppt/diagrams/drawing3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6" autoAdjust="0"/>
    <p:restoredTop sz="86420" autoAdjust="0"/>
  </p:normalViewPr>
  <p:slideViewPr>
    <p:cSldViewPr>
      <p:cViewPr varScale="1">
        <p:scale>
          <a:sx n="49" d="100"/>
          <a:sy n="49" d="100"/>
        </p:scale>
        <p:origin x="-108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AF069A-0FF9-47D2-964B-FE57375D9197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06F73D1-66CA-431A-A1D2-0EB3A0B06C09}">
      <dgm:prSet phldrT="[Testo]" custT="1"/>
      <dgm:spPr/>
      <dgm:t>
        <a:bodyPr/>
        <a:lstStyle/>
        <a:p>
          <a:pPr algn="ctr"/>
          <a:r>
            <a:rPr lang="it-IT" sz="2000" dirty="0" smtClean="0">
              <a:latin typeface="Century Gothic" pitchFamily="34" charset="0"/>
            </a:rPr>
            <a:t>TOTALE  ISCRITTI</a:t>
          </a:r>
        </a:p>
        <a:p>
          <a:pPr algn="ctr"/>
          <a:r>
            <a:rPr lang="it-IT" sz="2000" dirty="0" smtClean="0">
              <a:latin typeface="Century Gothic" pitchFamily="34" charset="0"/>
            </a:rPr>
            <a:t>1236</a:t>
          </a:r>
          <a:endParaRPr lang="it-IT" sz="2000" dirty="0">
            <a:latin typeface="Century Gothic" pitchFamily="34" charset="0"/>
          </a:endParaRPr>
        </a:p>
      </dgm:t>
    </dgm:pt>
    <dgm:pt modelId="{2D3E9F40-6B11-478A-8C97-63F08301290E}" type="parTrans" cxnId="{7C29D192-3F77-4AA4-BFDF-07E653B456B4}">
      <dgm:prSet/>
      <dgm:spPr/>
      <dgm:t>
        <a:bodyPr/>
        <a:lstStyle/>
        <a:p>
          <a:endParaRPr lang="it-IT"/>
        </a:p>
      </dgm:t>
    </dgm:pt>
    <dgm:pt modelId="{1C3E4D3F-231D-4723-95C9-C4A86C0C247B}" type="sibTrans" cxnId="{7C29D192-3F77-4AA4-BFDF-07E653B456B4}">
      <dgm:prSet/>
      <dgm:spPr/>
      <dgm:t>
        <a:bodyPr/>
        <a:lstStyle/>
        <a:p>
          <a:endParaRPr lang="it-IT"/>
        </a:p>
      </dgm:t>
    </dgm:pt>
    <dgm:pt modelId="{4990E943-34F3-4A8E-A2D3-334D7500D5D4}">
      <dgm:prSet phldrT="[Testo]" custT="1"/>
      <dgm:spPr/>
      <dgm:t>
        <a:bodyPr/>
        <a:lstStyle/>
        <a:p>
          <a:pPr algn="ctr"/>
          <a:r>
            <a:rPr lang="it-IT" sz="2000" dirty="0" smtClean="0">
              <a:latin typeface="Century Gothic" pitchFamily="34" charset="0"/>
            </a:rPr>
            <a:t>TOTALE  FREQUENTANTI</a:t>
          </a:r>
        </a:p>
        <a:p>
          <a:pPr algn="ctr"/>
          <a:r>
            <a:rPr lang="it-IT" sz="2000" dirty="0" smtClean="0">
              <a:latin typeface="Century Gothic" pitchFamily="34" charset="0"/>
            </a:rPr>
            <a:t>1040</a:t>
          </a:r>
          <a:endParaRPr lang="it-IT" sz="2000" dirty="0">
            <a:latin typeface="Century Gothic" pitchFamily="34" charset="0"/>
          </a:endParaRPr>
        </a:p>
      </dgm:t>
    </dgm:pt>
    <dgm:pt modelId="{2B265952-2BCF-4B7E-8EE7-0031B1EE0C57}" type="parTrans" cxnId="{99D0DC50-B0F7-4E9E-B289-6293192F8D26}">
      <dgm:prSet/>
      <dgm:spPr/>
      <dgm:t>
        <a:bodyPr/>
        <a:lstStyle/>
        <a:p>
          <a:endParaRPr lang="it-IT"/>
        </a:p>
      </dgm:t>
    </dgm:pt>
    <dgm:pt modelId="{C5BF8C48-4E32-4058-BC75-44A3A317D418}" type="sibTrans" cxnId="{99D0DC50-B0F7-4E9E-B289-6293192F8D26}">
      <dgm:prSet/>
      <dgm:spPr/>
      <dgm:t>
        <a:bodyPr/>
        <a:lstStyle/>
        <a:p>
          <a:endParaRPr lang="it-IT"/>
        </a:p>
      </dgm:t>
    </dgm:pt>
    <dgm:pt modelId="{B90B638D-A027-4D87-8124-A7A84D3293FA}">
      <dgm:prSet phldrT="[Testo]" custT="1"/>
      <dgm:spPr/>
      <dgm:t>
        <a:bodyPr/>
        <a:lstStyle/>
        <a:p>
          <a:pPr algn="ctr"/>
          <a:r>
            <a:rPr lang="it-IT" sz="2000" dirty="0" smtClean="0">
              <a:latin typeface="Century Gothic" pitchFamily="34" charset="0"/>
            </a:rPr>
            <a:t>57 NAZIONALITA’ PRESENTI</a:t>
          </a:r>
        </a:p>
        <a:p>
          <a:pPr algn="ctr"/>
          <a:r>
            <a:rPr lang="it-IT" sz="1600" dirty="0" smtClean="0">
              <a:latin typeface="Century Gothic" pitchFamily="34" charset="0"/>
            </a:rPr>
            <a:t>25% AFRICANI, 8% AMERICANI, 26% ASIATICI, 41% EUROPEI</a:t>
          </a:r>
        </a:p>
      </dgm:t>
    </dgm:pt>
    <dgm:pt modelId="{00F791D0-44C8-456A-BBCE-F20E8C2B1894}" type="parTrans" cxnId="{66B59E06-6228-4C95-A188-F01B73FD6B72}">
      <dgm:prSet/>
      <dgm:spPr/>
      <dgm:t>
        <a:bodyPr/>
        <a:lstStyle/>
        <a:p>
          <a:endParaRPr lang="it-IT"/>
        </a:p>
      </dgm:t>
    </dgm:pt>
    <dgm:pt modelId="{04481E1F-8629-4A0A-A31F-265ABC7D44D9}" type="sibTrans" cxnId="{66B59E06-6228-4C95-A188-F01B73FD6B72}">
      <dgm:prSet/>
      <dgm:spPr/>
      <dgm:t>
        <a:bodyPr/>
        <a:lstStyle/>
        <a:p>
          <a:endParaRPr lang="it-IT"/>
        </a:p>
      </dgm:t>
    </dgm:pt>
    <dgm:pt modelId="{C4EC1EA6-3CF9-4E98-9D92-FE8E311C60A6}" type="pres">
      <dgm:prSet presAssocID="{02AF069A-0FF9-47D2-964B-FE57375D919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0372961-970E-48C3-935E-0977FC8E9BDF}" type="pres">
      <dgm:prSet presAssocID="{B06F73D1-66CA-431A-A1D2-0EB3A0B06C09}" presName="comp" presStyleCnt="0"/>
      <dgm:spPr/>
    </dgm:pt>
    <dgm:pt modelId="{32B4AE03-0A9E-406D-89EA-378834A20AEF}" type="pres">
      <dgm:prSet presAssocID="{B06F73D1-66CA-431A-A1D2-0EB3A0B06C09}" presName="box" presStyleLbl="node1" presStyleIdx="0" presStyleCnt="3" custLinFactNeighborX="126" custLinFactNeighborY="7113"/>
      <dgm:spPr/>
      <dgm:t>
        <a:bodyPr/>
        <a:lstStyle/>
        <a:p>
          <a:endParaRPr lang="it-IT"/>
        </a:p>
      </dgm:t>
    </dgm:pt>
    <dgm:pt modelId="{6B75D903-32D5-4498-B1F0-E5FE03E6A10B}" type="pres">
      <dgm:prSet presAssocID="{B06F73D1-66CA-431A-A1D2-0EB3A0B06C09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2AD4FC6-A4E0-4A2D-B2D2-69DFCF534664}" type="pres">
      <dgm:prSet presAssocID="{B06F73D1-66CA-431A-A1D2-0EB3A0B06C09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035D72A-72CB-4962-B3BC-E4EE5ABFEB8B}" type="pres">
      <dgm:prSet presAssocID="{1C3E4D3F-231D-4723-95C9-C4A86C0C247B}" presName="spacer" presStyleCnt="0"/>
      <dgm:spPr/>
    </dgm:pt>
    <dgm:pt modelId="{9AA80100-A0D5-4BFA-B128-57D2D650B9DD}" type="pres">
      <dgm:prSet presAssocID="{4990E943-34F3-4A8E-A2D3-334D7500D5D4}" presName="comp" presStyleCnt="0"/>
      <dgm:spPr/>
    </dgm:pt>
    <dgm:pt modelId="{74D8E492-EED1-4727-9334-A24B2D7FE7E1}" type="pres">
      <dgm:prSet presAssocID="{4990E943-34F3-4A8E-A2D3-334D7500D5D4}" presName="box" presStyleLbl="node1" presStyleIdx="1" presStyleCnt="3"/>
      <dgm:spPr/>
      <dgm:t>
        <a:bodyPr/>
        <a:lstStyle/>
        <a:p>
          <a:endParaRPr lang="it-IT"/>
        </a:p>
      </dgm:t>
    </dgm:pt>
    <dgm:pt modelId="{2147D86D-3282-4DBD-B982-7B0DB6EC845C}" type="pres">
      <dgm:prSet presAssocID="{4990E943-34F3-4A8E-A2D3-334D7500D5D4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474757E6-C157-4E55-A51A-82B293C275C6}" type="pres">
      <dgm:prSet presAssocID="{4990E943-34F3-4A8E-A2D3-334D7500D5D4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2678A51-EB05-41EE-9400-EF3F33032A0A}" type="pres">
      <dgm:prSet presAssocID="{C5BF8C48-4E32-4058-BC75-44A3A317D418}" presName="spacer" presStyleCnt="0"/>
      <dgm:spPr/>
    </dgm:pt>
    <dgm:pt modelId="{7D635ED7-C28F-4925-804D-05CA45372157}" type="pres">
      <dgm:prSet presAssocID="{B90B638D-A027-4D87-8124-A7A84D3293FA}" presName="comp" presStyleCnt="0"/>
      <dgm:spPr/>
    </dgm:pt>
    <dgm:pt modelId="{83DD96E4-9827-43B5-922F-DEC4F896C65B}" type="pres">
      <dgm:prSet presAssocID="{B90B638D-A027-4D87-8124-A7A84D3293FA}" presName="box" presStyleLbl="node1" presStyleIdx="2" presStyleCnt="3" custLinFactNeighborX="1001" custLinFactNeighborY="6035"/>
      <dgm:spPr/>
      <dgm:t>
        <a:bodyPr/>
        <a:lstStyle/>
        <a:p>
          <a:endParaRPr lang="it-IT"/>
        </a:p>
      </dgm:t>
    </dgm:pt>
    <dgm:pt modelId="{42ACFB1E-7C36-41BC-AF63-6FB6D09EDCF5}" type="pres">
      <dgm:prSet presAssocID="{B90B638D-A027-4D87-8124-A7A84D3293FA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B41FA7A0-6010-4764-91B9-818E0150F7B7}" type="pres">
      <dgm:prSet presAssocID="{B90B638D-A027-4D87-8124-A7A84D3293F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934F7B7-4328-407C-93DD-CB482EA85390}" type="presOf" srcId="{4990E943-34F3-4A8E-A2D3-334D7500D5D4}" destId="{74D8E492-EED1-4727-9334-A24B2D7FE7E1}" srcOrd="0" destOrd="0" presId="urn:microsoft.com/office/officeart/2005/8/layout/vList4"/>
    <dgm:cxn modelId="{CAF6F7AD-24DE-4171-95F0-108E8E75CA8F}" type="presOf" srcId="{B06F73D1-66CA-431A-A1D2-0EB3A0B06C09}" destId="{32B4AE03-0A9E-406D-89EA-378834A20AEF}" srcOrd="0" destOrd="0" presId="urn:microsoft.com/office/officeart/2005/8/layout/vList4"/>
    <dgm:cxn modelId="{99D0DC50-B0F7-4E9E-B289-6293192F8D26}" srcId="{02AF069A-0FF9-47D2-964B-FE57375D9197}" destId="{4990E943-34F3-4A8E-A2D3-334D7500D5D4}" srcOrd="1" destOrd="0" parTransId="{2B265952-2BCF-4B7E-8EE7-0031B1EE0C57}" sibTransId="{C5BF8C48-4E32-4058-BC75-44A3A317D418}"/>
    <dgm:cxn modelId="{7C29D192-3F77-4AA4-BFDF-07E653B456B4}" srcId="{02AF069A-0FF9-47D2-964B-FE57375D9197}" destId="{B06F73D1-66CA-431A-A1D2-0EB3A0B06C09}" srcOrd="0" destOrd="0" parTransId="{2D3E9F40-6B11-478A-8C97-63F08301290E}" sibTransId="{1C3E4D3F-231D-4723-95C9-C4A86C0C247B}"/>
    <dgm:cxn modelId="{A24F4C4C-C756-42C0-80D7-BF5F35F8E58E}" type="presOf" srcId="{02AF069A-0FF9-47D2-964B-FE57375D9197}" destId="{C4EC1EA6-3CF9-4E98-9D92-FE8E311C60A6}" srcOrd="0" destOrd="0" presId="urn:microsoft.com/office/officeart/2005/8/layout/vList4"/>
    <dgm:cxn modelId="{EED94A08-BADB-4AE1-B042-4E34BFBFC6AA}" type="presOf" srcId="{B06F73D1-66CA-431A-A1D2-0EB3A0B06C09}" destId="{A2AD4FC6-A4E0-4A2D-B2D2-69DFCF534664}" srcOrd="1" destOrd="0" presId="urn:microsoft.com/office/officeart/2005/8/layout/vList4"/>
    <dgm:cxn modelId="{66B59E06-6228-4C95-A188-F01B73FD6B72}" srcId="{02AF069A-0FF9-47D2-964B-FE57375D9197}" destId="{B90B638D-A027-4D87-8124-A7A84D3293FA}" srcOrd="2" destOrd="0" parTransId="{00F791D0-44C8-456A-BBCE-F20E8C2B1894}" sibTransId="{04481E1F-8629-4A0A-A31F-265ABC7D44D9}"/>
    <dgm:cxn modelId="{B5F69CC4-56A0-4104-A76B-F8ECA3A23014}" type="presOf" srcId="{B90B638D-A027-4D87-8124-A7A84D3293FA}" destId="{B41FA7A0-6010-4764-91B9-818E0150F7B7}" srcOrd="1" destOrd="0" presId="urn:microsoft.com/office/officeart/2005/8/layout/vList4"/>
    <dgm:cxn modelId="{15EC788C-6272-4D5C-9B70-1C256AFA3C01}" type="presOf" srcId="{4990E943-34F3-4A8E-A2D3-334D7500D5D4}" destId="{474757E6-C157-4E55-A51A-82B293C275C6}" srcOrd="1" destOrd="0" presId="urn:microsoft.com/office/officeart/2005/8/layout/vList4"/>
    <dgm:cxn modelId="{6994D489-08C4-46C6-BFE9-5985DE9AAB44}" type="presOf" srcId="{B90B638D-A027-4D87-8124-A7A84D3293FA}" destId="{83DD96E4-9827-43B5-922F-DEC4F896C65B}" srcOrd="0" destOrd="0" presId="urn:microsoft.com/office/officeart/2005/8/layout/vList4"/>
    <dgm:cxn modelId="{2AD75A44-75AC-4127-AD5D-57F4D97E3295}" type="presParOf" srcId="{C4EC1EA6-3CF9-4E98-9D92-FE8E311C60A6}" destId="{90372961-970E-48C3-935E-0977FC8E9BDF}" srcOrd="0" destOrd="0" presId="urn:microsoft.com/office/officeart/2005/8/layout/vList4"/>
    <dgm:cxn modelId="{2A730100-71E3-4175-9C86-ED9ED297C8ED}" type="presParOf" srcId="{90372961-970E-48C3-935E-0977FC8E9BDF}" destId="{32B4AE03-0A9E-406D-89EA-378834A20AEF}" srcOrd="0" destOrd="0" presId="urn:microsoft.com/office/officeart/2005/8/layout/vList4"/>
    <dgm:cxn modelId="{17171F6A-8DA1-46F8-BDFD-46C1C8E46FA1}" type="presParOf" srcId="{90372961-970E-48C3-935E-0977FC8E9BDF}" destId="{6B75D903-32D5-4498-B1F0-E5FE03E6A10B}" srcOrd="1" destOrd="0" presId="urn:microsoft.com/office/officeart/2005/8/layout/vList4"/>
    <dgm:cxn modelId="{68617006-CCCA-4CFA-B07C-304DFC98436C}" type="presParOf" srcId="{90372961-970E-48C3-935E-0977FC8E9BDF}" destId="{A2AD4FC6-A4E0-4A2D-B2D2-69DFCF534664}" srcOrd="2" destOrd="0" presId="urn:microsoft.com/office/officeart/2005/8/layout/vList4"/>
    <dgm:cxn modelId="{0F5537BF-528D-40BD-9044-BE3E57428513}" type="presParOf" srcId="{C4EC1EA6-3CF9-4E98-9D92-FE8E311C60A6}" destId="{6035D72A-72CB-4962-B3BC-E4EE5ABFEB8B}" srcOrd="1" destOrd="0" presId="urn:microsoft.com/office/officeart/2005/8/layout/vList4"/>
    <dgm:cxn modelId="{B7854AA7-5C3D-4569-BA8E-ED3B25F207B2}" type="presParOf" srcId="{C4EC1EA6-3CF9-4E98-9D92-FE8E311C60A6}" destId="{9AA80100-A0D5-4BFA-B128-57D2D650B9DD}" srcOrd="2" destOrd="0" presId="urn:microsoft.com/office/officeart/2005/8/layout/vList4"/>
    <dgm:cxn modelId="{486384DB-42F9-474A-9D35-3B02ABC650F5}" type="presParOf" srcId="{9AA80100-A0D5-4BFA-B128-57D2D650B9DD}" destId="{74D8E492-EED1-4727-9334-A24B2D7FE7E1}" srcOrd="0" destOrd="0" presId="urn:microsoft.com/office/officeart/2005/8/layout/vList4"/>
    <dgm:cxn modelId="{1E0881A1-7373-46C7-88DC-841FBA2C6F9A}" type="presParOf" srcId="{9AA80100-A0D5-4BFA-B128-57D2D650B9DD}" destId="{2147D86D-3282-4DBD-B982-7B0DB6EC845C}" srcOrd="1" destOrd="0" presId="urn:microsoft.com/office/officeart/2005/8/layout/vList4"/>
    <dgm:cxn modelId="{4630F809-D2A2-4A80-8BD1-47AD46A283BE}" type="presParOf" srcId="{9AA80100-A0D5-4BFA-B128-57D2D650B9DD}" destId="{474757E6-C157-4E55-A51A-82B293C275C6}" srcOrd="2" destOrd="0" presId="urn:microsoft.com/office/officeart/2005/8/layout/vList4"/>
    <dgm:cxn modelId="{4B3E219B-99EF-4F11-8697-7A0DCC4EEEBF}" type="presParOf" srcId="{C4EC1EA6-3CF9-4E98-9D92-FE8E311C60A6}" destId="{B2678A51-EB05-41EE-9400-EF3F33032A0A}" srcOrd="3" destOrd="0" presId="urn:microsoft.com/office/officeart/2005/8/layout/vList4"/>
    <dgm:cxn modelId="{67BF99D5-B988-4473-9FA8-932A30EBD48C}" type="presParOf" srcId="{C4EC1EA6-3CF9-4E98-9D92-FE8E311C60A6}" destId="{7D635ED7-C28F-4925-804D-05CA45372157}" srcOrd="4" destOrd="0" presId="urn:microsoft.com/office/officeart/2005/8/layout/vList4"/>
    <dgm:cxn modelId="{08E1591E-0CCD-4336-94D3-93286E22A86B}" type="presParOf" srcId="{7D635ED7-C28F-4925-804D-05CA45372157}" destId="{83DD96E4-9827-43B5-922F-DEC4F896C65B}" srcOrd="0" destOrd="0" presId="urn:microsoft.com/office/officeart/2005/8/layout/vList4"/>
    <dgm:cxn modelId="{9DE0B97E-EF1A-44DA-9477-33F5C8572AC3}" type="presParOf" srcId="{7D635ED7-C28F-4925-804D-05CA45372157}" destId="{42ACFB1E-7C36-41BC-AF63-6FB6D09EDCF5}" srcOrd="1" destOrd="0" presId="urn:microsoft.com/office/officeart/2005/8/layout/vList4"/>
    <dgm:cxn modelId="{8F659639-7170-4DD9-BFC6-4A080181E984}" type="presParOf" srcId="{7D635ED7-C28F-4925-804D-05CA45372157}" destId="{B41FA7A0-6010-4764-91B9-818E0150F7B7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1A3EB0-B6BB-4C9C-81EC-D77EBDA2801D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35B58FB-DE82-4AD0-852B-FC94CD3B8FF2}">
      <dgm:prSet phldrT="[Testo]" custT="1"/>
      <dgm:spPr/>
      <dgm:t>
        <a:bodyPr/>
        <a:lstStyle/>
        <a:p>
          <a:pPr algn="ctr"/>
          <a:r>
            <a:rPr lang="it-IT" sz="2000" dirty="0" smtClean="0">
              <a:latin typeface="Century Gothic" pitchFamily="34" charset="0"/>
            </a:rPr>
            <a:t>CORSI ATTIVATI</a:t>
          </a:r>
        </a:p>
        <a:p>
          <a:pPr algn="ctr"/>
          <a:r>
            <a:rPr lang="it-IT" sz="2000" dirty="0" smtClean="0">
              <a:latin typeface="Century Gothic" pitchFamily="34" charset="0"/>
            </a:rPr>
            <a:t>57</a:t>
          </a:r>
          <a:endParaRPr lang="it-IT" sz="2000" dirty="0">
            <a:latin typeface="Century Gothic" pitchFamily="34" charset="0"/>
          </a:endParaRPr>
        </a:p>
      </dgm:t>
    </dgm:pt>
    <dgm:pt modelId="{A7DEE1C7-217A-42B5-8A9E-5C3F35582F4B}" type="parTrans" cxnId="{64ABED5F-F6BE-488B-9A64-35A6DD9D5017}">
      <dgm:prSet/>
      <dgm:spPr/>
      <dgm:t>
        <a:bodyPr/>
        <a:lstStyle/>
        <a:p>
          <a:endParaRPr lang="it-IT"/>
        </a:p>
      </dgm:t>
    </dgm:pt>
    <dgm:pt modelId="{269BC8B7-E312-45FF-AB81-95077A406AB6}" type="sibTrans" cxnId="{64ABED5F-F6BE-488B-9A64-35A6DD9D5017}">
      <dgm:prSet/>
      <dgm:spPr/>
      <dgm:t>
        <a:bodyPr/>
        <a:lstStyle/>
        <a:p>
          <a:endParaRPr lang="it-IT"/>
        </a:p>
      </dgm:t>
    </dgm:pt>
    <dgm:pt modelId="{F411477E-E7A3-4AC4-B896-43521B3C001D}">
      <dgm:prSet phldrT="[Testo]" custT="1"/>
      <dgm:spPr/>
      <dgm:t>
        <a:bodyPr/>
        <a:lstStyle/>
        <a:p>
          <a:pPr algn="ctr"/>
          <a:r>
            <a:rPr lang="it-IT" sz="2000" dirty="0" smtClean="0">
              <a:latin typeface="Century Gothic" pitchFamily="34" charset="0"/>
            </a:rPr>
            <a:t>ORE </a:t>
          </a:r>
          <a:r>
            <a:rPr lang="it-IT" sz="2000" dirty="0" err="1" smtClean="0">
              <a:latin typeface="Century Gothic" pitchFamily="34" charset="0"/>
            </a:rPr>
            <a:t>DI</a:t>
          </a:r>
          <a:r>
            <a:rPr lang="it-IT" sz="2000" dirty="0" smtClean="0">
              <a:latin typeface="Century Gothic" pitchFamily="34" charset="0"/>
            </a:rPr>
            <a:t> LEZIONE</a:t>
          </a:r>
        </a:p>
        <a:p>
          <a:pPr algn="ctr"/>
          <a:r>
            <a:rPr lang="it-IT" sz="2000" dirty="0" smtClean="0">
              <a:latin typeface="Century Gothic" pitchFamily="34" charset="0"/>
            </a:rPr>
            <a:t>2624</a:t>
          </a:r>
          <a:endParaRPr lang="it-IT" sz="2000" dirty="0">
            <a:latin typeface="Century Gothic" pitchFamily="34" charset="0"/>
          </a:endParaRPr>
        </a:p>
      </dgm:t>
    </dgm:pt>
    <dgm:pt modelId="{612CEB4B-021F-4DBA-ADAC-FF8C057A57B9}" type="parTrans" cxnId="{4E85BD92-2CA6-45C7-A31B-BDBD1681BF37}">
      <dgm:prSet/>
      <dgm:spPr/>
      <dgm:t>
        <a:bodyPr/>
        <a:lstStyle/>
        <a:p>
          <a:endParaRPr lang="it-IT"/>
        </a:p>
      </dgm:t>
    </dgm:pt>
    <dgm:pt modelId="{CB10A525-129A-4E57-B36A-1836F49520ED}" type="sibTrans" cxnId="{4E85BD92-2CA6-45C7-A31B-BDBD1681BF37}">
      <dgm:prSet/>
      <dgm:spPr/>
      <dgm:t>
        <a:bodyPr/>
        <a:lstStyle/>
        <a:p>
          <a:endParaRPr lang="it-IT"/>
        </a:p>
      </dgm:t>
    </dgm:pt>
    <dgm:pt modelId="{AE0675C2-4E48-41F2-B2BF-782B463DB9DA}">
      <dgm:prSet phldrT="[Testo]" custT="1"/>
      <dgm:spPr/>
      <dgm:t>
        <a:bodyPr/>
        <a:lstStyle/>
        <a:p>
          <a:pPr algn="ctr"/>
          <a:r>
            <a:rPr lang="it-IT" sz="2000" dirty="0" smtClean="0">
              <a:latin typeface="Century Gothic" pitchFamily="34" charset="0"/>
            </a:rPr>
            <a:t>ESAMI A2 SOSTENUTI </a:t>
          </a:r>
        </a:p>
        <a:p>
          <a:pPr algn="ctr"/>
          <a:r>
            <a:rPr lang="it-IT" sz="2000" dirty="0" smtClean="0">
              <a:latin typeface="Century Gothic" pitchFamily="34" charset="0"/>
            </a:rPr>
            <a:t>111</a:t>
          </a:r>
          <a:endParaRPr lang="it-IT" sz="2000" dirty="0">
            <a:latin typeface="Century Gothic" pitchFamily="34" charset="0"/>
          </a:endParaRPr>
        </a:p>
      </dgm:t>
    </dgm:pt>
    <dgm:pt modelId="{CF2A7732-874A-4A5F-9E15-9722C113BBC2}" type="parTrans" cxnId="{4EC4DBCE-9972-4596-BF7A-EC17A6D5952F}">
      <dgm:prSet/>
      <dgm:spPr/>
      <dgm:t>
        <a:bodyPr/>
        <a:lstStyle/>
        <a:p>
          <a:endParaRPr lang="it-IT"/>
        </a:p>
      </dgm:t>
    </dgm:pt>
    <dgm:pt modelId="{33E02640-734A-40B4-9BF9-F8486E01A61A}" type="sibTrans" cxnId="{4EC4DBCE-9972-4596-BF7A-EC17A6D5952F}">
      <dgm:prSet/>
      <dgm:spPr/>
      <dgm:t>
        <a:bodyPr/>
        <a:lstStyle/>
        <a:p>
          <a:endParaRPr lang="it-IT"/>
        </a:p>
      </dgm:t>
    </dgm:pt>
    <dgm:pt modelId="{2BD71462-49AA-4617-AAC5-598971FF85DF}" type="pres">
      <dgm:prSet presAssocID="{A11A3EB0-B6BB-4C9C-81EC-D77EBDA2801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FD2E487-ABE6-4CA2-A3D7-DA8E7A0D32D7}" type="pres">
      <dgm:prSet presAssocID="{035B58FB-DE82-4AD0-852B-FC94CD3B8FF2}" presName="comp" presStyleCnt="0"/>
      <dgm:spPr/>
    </dgm:pt>
    <dgm:pt modelId="{B4E4F8E1-BE77-4D24-9732-5D8E7E3A8645}" type="pres">
      <dgm:prSet presAssocID="{035B58FB-DE82-4AD0-852B-FC94CD3B8FF2}" presName="box" presStyleLbl="node1" presStyleIdx="0" presStyleCnt="3"/>
      <dgm:spPr/>
      <dgm:t>
        <a:bodyPr/>
        <a:lstStyle/>
        <a:p>
          <a:endParaRPr lang="it-IT"/>
        </a:p>
      </dgm:t>
    </dgm:pt>
    <dgm:pt modelId="{24180C38-1624-468E-AA69-343FFBA4BDA7}" type="pres">
      <dgm:prSet presAssocID="{035B58FB-DE82-4AD0-852B-FC94CD3B8FF2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59BE53CE-4C27-4817-A9AD-B8350813AE84}" type="pres">
      <dgm:prSet presAssocID="{035B58FB-DE82-4AD0-852B-FC94CD3B8FF2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6C2546D-6F55-44F2-8248-F40DE5323B7A}" type="pres">
      <dgm:prSet presAssocID="{269BC8B7-E312-45FF-AB81-95077A406AB6}" presName="spacer" presStyleCnt="0"/>
      <dgm:spPr/>
    </dgm:pt>
    <dgm:pt modelId="{56855156-EDB4-4E11-AF5E-033A5E615CCF}" type="pres">
      <dgm:prSet presAssocID="{F411477E-E7A3-4AC4-B896-43521B3C001D}" presName="comp" presStyleCnt="0"/>
      <dgm:spPr/>
    </dgm:pt>
    <dgm:pt modelId="{69A91BF9-B7BF-4818-843D-B8D1A9FABB9A}" type="pres">
      <dgm:prSet presAssocID="{F411477E-E7A3-4AC4-B896-43521B3C001D}" presName="box" presStyleLbl="node1" presStyleIdx="1" presStyleCnt="3" custLinFactNeighborX="126" custLinFactNeighborY="-1063"/>
      <dgm:spPr/>
      <dgm:t>
        <a:bodyPr/>
        <a:lstStyle/>
        <a:p>
          <a:endParaRPr lang="it-IT"/>
        </a:p>
      </dgm:t>
    </dgm:pt>
    <dgm:pt modelId="{91E393B0-1A06-4BD8-8C32-C3B1F9CE517F}" type="pres">
      <dgm:prSet presAssocID="{F411477E-E7A3-4AC4-B896-43521B3C001D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457996A9-3BA1-4DBC-BBD3-61F61B4F2885}" type="pres">
      <dgm:prSet presAssocID="{F411477E-E7A3-4AC4-B896-43521B3C001D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66EEB11-B1E4-4930-95FC-2D8AC0E1BF8D}" type="pres">
      <dgm:prSet presAssocID="{CB10A525-129A-4E57-B36A-1836F49520ED}" presName="spacer" presStyleCnt="0"/>
      <dgm:spPr/>
    </dgm:pt>
    <dgm:pt modelId="{07F3FDFB-47E5-4630-B28F-FC84CECE7D53}" type="pres">
      <dgm:prSet presAssocID="{AE0675C2-4E48-41F2-B2BF-782B463DB9DA}" presName="comp" presStyleCnt="0"/>
      <dgm:spPr/>
    </dgm:pt>
    <dgm:pt modelId="{213135EA-F86B-4472-9364-9252576D9A64}" type="pres">
      <dgm:prSet presAssocID="{AE0675C2-4E48-41F2-B2BF-782B463DB9DA}" presName="box" presStyleLbl="node1" presStyleIdx="2" presStyleCnt="3" custLinFactNeighborX="126" custLinFactNeighborY="-4148"/>
      <dgm:spPr/>
      <dgm:t>
        <a:bodyPr/>
        <a:lstStyle/>
        <a:p>
          <a:endParaRPr lang="it-IT"/>
        </a:p>
      </dgm:t>
    </dgm:pt>
    <dgm:pt modelId="{423607CB-46A4-408A-A97E-D4CE1CF8DD3C}" type="pres">
      <dgm:prSet presAssocID="{AE0675C2-4E48-41F2-B2BF-782B463DB9DA}" presName="img" presStyleLbl="fgImgPlace1" presStyleIdx="2" presStyleCnt="3" custLinFactNeighborX="-3590" custLinFactNeighborY="-4957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5AE42697-C27C-4EAE-BC11-B42F3DE17F1F}" type="pres">
      <dgm:prSet presAssocID="{AE0675C2-4E48-41F2-B2BF-782B463DB9D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58B876B-497C-40F8-BA1F-3BE9C80651E2}" type="presOf" srcId="{035B58FB-DE82-4AD0-852B-FC94CD3B8FF2}" destId="{59BE53CE-4C27-4817-A9AD-B8350813AE84}" srcOrd="1" destOrd="0" presId="urn:microsoft.com/office/officeart/2005/8/layout/vList4"/>
    <dgm:cxn modelId="{8DCF56EF-F978-4DAF-BAA7-871D9B467E79}" type="presOf" srcId="{A11A3EB0-B6BB-4C9C-81EC-D77EBDA2801D}" destId="{2BD71462-49AA-4617-AAC5-598971FF85DF}" srcOrd="0" destOrd="0" presId="urn:microsoft.com/office/officeart/2005/8/layout/vList4"/>
    <dgm:cxn modelId="{8B4C5013-F3BD-49AB-A647-237582C0D6CE}" type="presOf" srcId="{AE0675C2-4E48-41F2-B2BF-782B463DB9DA}" destId="{5AE42697-C27C-4EAE-BC11-B42F3DE17F1F}" srcOrd="1" destOrd="0" presId="urn:microsoft.com/office/officeart/2005/8/layout/vList4"/>
    <dgm:cxn modelId="{64ABED5F-F6BE-488B-9A64-35A6DD9D5017}" srcId="{A11A3EB0-B6BB-4C9C-81EC-D77EBDA2801D}" destId="{035B58FB-DE82-4AD0-852B-FC94CD3B8FF2}" srcOrd="0" destOrd="0" parTransId="{A7DEE1C7-217A-42B5-8A9E-5C3F35582F4B}" sibTransId="{269BC8B7-E312-45FF-AB81-95077A406AB6}"/>
    <dgm:cxn modelId="{999DF0FF-EB51-4EB6-A5D2-822EEF40FDA5}" type="presOf" srcId="{F411477E-E7A3-4AC4-B896-43521B3C001D}" destId="{457996A9-3BA1-4DBC-BBD3-61F61B4F2885}" srcOrd="1" destOrd="0" presId="urn:microsoft.com/office/officeart/2005/8/layout/vList4"/>
    <dgm:cxn modelId="{36CFBC3B-9AE8-4E08-8D85-2AFACB8CA519}" type="presOf" srcId="{F411477E-E7A3-4AC4-B896-43521B3C001D}" destId="{69A91BF9-B7BF-4818-843D-B8D1A9FABB9A}" srcOrd="0" destOrd="0" presId="urn:microsoft.com/office/officeart/2005/8/layout/vList4"/>
    <dgm:cxn modelId="{4E85BD92-2CA6-45C7-A31B-BDBD1681BF37}" srcId="{A11A3EB0-B6BB-4C9C-81EC-D77EBDA2801D}" destId="{F411477E-E7A3-4AC4-B896-43521B3C001D}" srcOrd="1" destOrd="0" parTransId="{612CEB4B-021F-4DBA-ADAC-FF8C057A57B9}" sibTransId="{CB10A525-129A-4E57-B36A-1836F49520ED}"/>
    <dgm:cxn modelId="{4EC4DBCE-9972-4596-BF7A-EC17A6D5952F}" srcId="{A11A3EB0-B6BB-4C9C-81EC-D77EBDA2801D}" destId="{AE0675C2-4E48-41F2-B2BF-782B463DB9DA}" srcOrd="2" destOrd="0" parTransId="{CF2A7732-874A-4A5F-9E15-9722C113BBC2}" sibTransId="{33E02640-734A-40B4-9BF9-F8486E01A61A}"/>
    <dgm:cxn modelId="{B87BCEB6-AAAD-4C90-80DF-5BAE40D09BF1}" type="presOf" srcId="{035B58FB-DE82-4AD0-852B-FC94CD3B8FF2}" destId="{B4E4F8E1-BE77-4D24-9732-5D8E7E3A8645}" srcOrd="0" destOrd="0" presId="urn:microsoft.com/office/officeart/2005/8/layout/vList4"/>
    <dgm:cxn modelId="{0C89DEA7-4B6B-4573-8A37-0B1533161909}" type="presOf" srcId="{AE0675C2-4E48-41F2-B2BF-782B463DB9DA}" destId="{213135EA-F86B-4472-9364-9252576D9A64}" srcOrd="0" destOrd="0" presId="urn:microsoft.com/office/officeart/2005/8/layout/vList4"/>
    <dgm:cxn modelId="{AE036B0C-EF69-4B41-9E0C-896919E68C3E}" type="presParOf" srcId="{2BD71462-49AA-4617-AAC5-598971FF85DF}" destId="{0FD2E487-ABE6-4CA2-A3D7-DA8E7A0D32D7}" srcOrd="0" destOrd="0" presId="urn:microsoft.com/office/officeart/2005/8/layout/vList4"/>
    <dgm:cxn modelId="{A107E3A7-D853-4BAA-AAF2-A095104B73D7}" type="presParOf" srcId="{0FD2E487-ABE6-4CA2-A3D7-DA8E7A0D32D7}" destId="{B4E4F8E1-BE77-4D24-9732-5D8E7E3A8645}" srcOrd="0" destOrd="0" presId="urn:microsoft.com/office/officeart/2005/8/layout/vList4"/>
    <dgm:cxn modelId="{2B372DAC-9582-4FDB-AE50-17708832E894}" type="presParOf" srcId="{0FD2E487-ABE6-4CA2-A3D7-DA8E7A0D32D7}" destId="{24180C38-1624-468E-AA69-343FFBA4BDA7}" srcOrd="1" destOrd="0" presId="urn:microsoft.com/office/officeart/2005/8/layout/vList4"/>
    <dgm:cxn modelId="{544EB8CE-A2B8-4B8F-9558-11744E91AF25}" type="presParOf" srcId="{0FD2E487-ABE6-4CA2-A3D7-DA8E7A0D32D7}" destId="{59BE53CE-4C27-4817-A9AD-B8350813AE84}" srcOrd="2" destOrd="0" presId="urn:microsoft.com/office/officeart/2005/8/layout/vList4"/>
    <dgm:cxn modelId="{E37DFCFA-1350-41BB-B49C-5E0744670C3D}" type="presParOf" srcId="{2BD71462-49AA-4617-AAC5-598971FF85DF}" destId="{B6C2546D-6F55-44F2-8248-F40DE5323B7A}" srcOrd="1" destOrd="0" presId="urn:microsoft.com/office/officeart/2005/8/layout/vList4"/>
    <dgm:cxn modelId="{4BA0E4C9-5612-4A8B-B995-BB41531C662D}" type="presParOf" srcId="{2BD71462-49AA-4617-AAC5-598971FF85DF}" destId="{56855156-EDB4-4E11-AF5E-033A5E615CCF}" srcOrd="2" destOrd="0" presId="urn:microsoft.com/office/officeart/2005/8/layout/vList4"/>
    <dgm:cxn modelId="{6663A009-7CAF-4772-89D4-075AD8B3E6D9}" type="presParOf" srcId="{56855156-EDB4-4E11-AF5E-033A5E615CCF}" destId="{69A91BF9-B7BF-4818-843D-B8D1A9FABB9A}" srcOrd="0" destOrd="0" presId="urn:microsoft.com/office/officeart/2005/8/layout/vList4"/>
    <dgm:cxn modelId="{54974397-8D0E-4404-9EE1-D1D6BE626984}" type="presParOf" srcId="{56855156-EDB4-4E11-AF5E-033A5E615CCF}" destId="{91E393B0-1A06-4BD8-8C32-C3B1F9CE517F}" srcOrd="1" destOrd="0" presId="urn:microsoft.com/office/officeart/2005/8/layout/vList4"/>
    <dgm:cxn modelId="{628DBD0F-7C59-4BC0-A639-EEF2699180E4}" type="presParOf" srcId="{56855156-EDB4-4E11-AF5E-033A5E615CCF}" destId="{457996A9-3BA1-4DBC-BBD3-61F61B4F2885}" srcOrd="2" destOrd="0" presId="urn:microsoft.com/office/officeart/2005/8/layout/vList4"/>
    <dgm:cxn modelId="{135B3442-D7C5-4CEA-A016-B69BCB59C54B}" type="presParOf" srcId="{2BD71462-49AA-4617-AAC5-598971FF85DF}" destId="{D66EEB11-B1E4-4930-95FC-2D8AC0E1BF8D}" srcOrd="3" destOrd="0" presId="urn:microsoft.com/office/officeart/2005/8/layout/vList4"/>
    <dgm:cxn modelId="{F1194C3D-776C-43E1-82A8-58EE20BDE69F}" type="presParOf" srcId="{2BD71462-49AA-4617-AAC5-598971FF85DF}" destId="{07F3FDFB-47E5-4630-B28F-FC84CECE7D53}" srcOrd="4" destOrd="0" presId="urn:microsoft.com/office/officeart/2005/8/layout/vList4"/>
    <dgm:cxn modelId="{44101072-6D6D-4C7D-B83E-AA3F00180C72}" type="presParOf" srcId="{07F3FDFB-47E5-4630-B28F-FC84CECE7D53}" destId="{213135EA-F86B-4472-9364-9252576D9A64}" srcOrd="0" destOrd="0" presId="urn:microsoft.com/office/officeart/2005/8/layout/vList4"/>
    <dgm:cxn modelId="{61150651-321A-4786-A45E-389813ECF865}" type="presParOf" srcId="{07F3FDFB-47E5-4630-B28F-FC84CECE7D53}" destId="{423607CB-46A4-408A-A97E-D4CE1CF8DD3C}" srcOrd="1" destOrd="0" presId="urn:microsoft.com/office/officeart/2005/8/layout/vList4"/>
    <dgm:cxn modelId="{78DD78BD-0D3D-49B9-8A64-2EB6533957D3}" type="presParOf" srcId="{07F3FDFB-47E5-4630-B28F-FC84CECE7D53}" destId="{5AE42697-C27C-4EAE-BC11-B42F3DE17F1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EBFA53-C25B-4B2A-A934-5637DDFB326E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65F06E9-5BEE-4C26-B772-7A3E38CA3F03}">
      <dgm:prSet phldrT="[Testo]" custT="1"/>
      <dgm:spPr/>
      <dgm:t>
        <a:bodyPr/>
        <a:lstStyle/>
        <a:p>
          <a:pPr algn="ctr"/>
          <a:r>
            <a:rPr lang="it-IT" sz="2000" dirty="0" smtClean="0">
              <a:latin typeface="Century Gothic" pitchFamily="34" charset="0"/>
            </a:rPr>
            <a:t>59% FEMMINE</a:t>
          </a:r>
        </a:p>
        <a:p>
          <a:pPr algn="ctr"/>
          <a:r>
            <a:rPr lang="it-IT" sz="2000" dirty="0" smtClean="0">
              <a:latin typeface="Century Gothic" pitchFamily="34" charset="0"/>
            </a:rPr>
            <a:t>41% MASCHI</a:t>
          </a:r>
          <a:endParaRPr lang="it-IT" sz="2000" dirty="0">
            <a:latin typeface="Century Gothic" pitchFamily="34" charset="0"/>
          </a:endParaRPr>
        </a:p>
      </dgm:t>
    </dgm:pt>
    <dgm:pt modelId="{5AFBE81D-923E-4FF7-86DD-DCDE8E1D07E7}" type="parTrans" cxnId="{2CDAED20-E6BC-48EC-BE2F-8D66DCA9A748}">
      <dgm:prSet/>
      <dgm:spPr/>
      <dgm:t>
        <a:bodyPr/>
        <a:lstStyle/>
        <a:p>
          <a:endParaRPr lang="it-IT"/>
        </a:p>
      </dgm:t>
    </dgm:pt>
    <dgm:pt modelId="{F02C82BD-FD92-41E5-AA1B-67E06F8BAD80}" type="sibTrans" cxnId="{2CDAED20-E6BC-48EC-BE2F-8D66DCA9A748}">
      <dgm:prSet/>
      <dgm:spPr/>
      <dgm:t>
        <a:bodyPr/>
        <a:lstStyle/>
        <a:p>
          <a:endParaRPr lang="it-IT"/>
        </a:p>
      </dgm:t>
    </dgm:pt>
    <dgm:pt modelId="{B26FCDF8-5F27-425A-992A-815D02FF20B3}">
      <dgm:prSet phldrT="[Testo]" custT="1"/>
      <dgm:spPr/>
      <dgm:t>
        <a:bodyPr/>
        <a:lstStyle/>
        <a:p>
          <a:pPr algn="ctr"/>
          <a:r>
            <a:rPr lang="it-IT" sz="2000" dirty="0" smtClean="0">
              <a:latin typeface="Century Gothic" pitchFamily="34" charset="0"/>
            </a:rPr>
            <a:t>25% MINORI </a:t>
          </a:r>
          <a:r>
            <a:rPr lang="it-IT" sz="2000" dirty="0" err="1" smtClean="0">
              <a:latin typeface="Century Gothic" pitchFamily="34" charset="0"/>
            </a:rPr>
            <a:t>DI</a:t>
          </a:r>
          <a:r>
            <a:rPr lang="it-IT" sz="2000" dirty="0" smtClean="0">
              <a:latin typeface="Century Gothic" pitchFamily="34" charset="0"/>
            </a:rPr>
            <a:t> 25 ANNI</a:t>
          </a:r>
        </a:p>
        <a:p>
          <a:pPr algn="ctr"/>
          <a:r>
            <a:rPr lang="it-IT" sz="2000" dirty="0" smtClean="0">
              <a:latin typeface="Century Gothic" pitchFamily="34" charset="0"/>
            </a:rPr>
            <a:t>61% TRA 25 E 50 ANNI</a:t>
          </a:r>
        </a:p>
        <a:p>
          <a:pPr algn="ctr"/>
          <a:r>
            <a:rPr lang="it-IT" sz="2000" dirty="0" smtClean="0">
              <a:latin typeface="Century Gothic" pitchFamily="34" charset="0"/>
            </a:rPr>
            <a:t>14% MAGGIORI </a:t>
          </a:r>
          <a:r>
            <a:rPr lang="it-IT" sz="2000" dirty="0" err="1" smtClean="0">
              <a:latin typeface="Century Gothic" pitchFamily="34" charset="0"/>
            </a:rPr>
            <a:t>DI</a:t>
          </a:r>
          <a:r>
            <a:rPr lang="it-IT" sz="2000" dirty="0" smtClean="0">
              <a:latin typeface="Century Gothic" pitchFamily="34" charset="0"/>
            </a:rPr>
            <a:t> 50 ANNI</a:t>
          </a:r>
          <a:endParaRPr lang="it-IT" sz="2000" dirty="0">
            <a:latin typeface="Century Gothic" pitchFamily="34" charset="0"/>
          </a:endParaRPr>
        </a:p>
      </dgm:t>
    </dgm:pt>
    <dgm:pt modelId="{2B827FFA-3040-4459-9EC9-E76C9B176D58}" type="parTrans" cxnId="{F0A90D7B-86F8-4519-B797-102D1DA1E19A}">
      <dgm:prSet/>
      <dgm:spPr/>
      <dgm:t>
        <a:bodyPr/>
        <a:lstStyle/>
        <a:p>
          <a:endParaRPr lang="it-IT"/>
        </a:p>
      </dgm:t>
    </dgm:pt>
    <dgm:pt modelId="{89D59EF0-D207-459F-B6F0-8949255B10CE}" type="sibTrans" cxnId="{F0A90D7B-86F8-4519-B797-102D1DA1E19A}">
      <dgm:prSet/>
      <dgm:spPr/>
      <dgm:t>
        <a:bodyPr/>
        <a:lstStyle/>
        <a:p>
          <a:endParaRPr lang="it-IT"/>
        </a:p>
      </dgm:t>
    </dgm:pt>
    <dgm:pt modelId="{C40B017D-C34A-4122-B859-5C0DA9A79698}">
      <dgm:prSet phldrT="[Testo]" custT="1"/>
      <dgm:spPr/>
      <dgm:t>
        <a:bodyPr/>
        <a:lstStyle/>
        <a:p>
          <a:pPr algn="l"/>
          <a:endParaRPr lang="it-IT" sz="1000" dirty="0" smtClean="0">
            <a:latin typeface="Century Gothic" pitchFamily="34" charset="0"/>
          </a:endParaRPr>
        </a:p>
        <a:p>
          <a:pPr algn="ctr"/>
          <a:endParaRPr lang="it-IT" sz="1000" dirty="0" smtClean="0">
            <a:latin typeface="Century Gothic" pitchFamily="34" charset="0"/>
          </a:endParaRPr>
        </a:p>
        <a:p>
          <a:pPr algn="ctr"/>
          <a:r>
            <a:rPr lang="it-IT" sz="1200" dirty="0" smtClean="0">
              <a:latin typeface="Century Gothic" pitchFamily="34" charset="0"/>
            </a:rPr>
            <a:t>4% ANALFABETA</a:t>
          </a:r>
        </a:p>
        <a:p>
          <a:pPr algn="ctr"/>
          <a:r>
            <a:rPr lang="it-IT" sz="1200" dirty="0" smtClean="0">
              <a:latin typeface="Century Gothic" pitchFamily="34" charset="0"/>
            </a:rPr>
            <a:t>10% ELEMENTARE</a:t>
          </a:r>
        </a:p>
        <a:p>
          <a:pPr algn="ctr"/>
          <a:r>
            <a:rPr lang="it-IT" sz="1200" dirty="0" smtClean="0">
              <a:latin typeface="Century Gothic" pitchFamily="34" charset="0"/>
            </a:rPr>
            <a:t>27% MEDIO</a:t>
          </a:r>
        </a:p>
        <a:p>
          <a:pPr algn="ctr"/>
          <a:r>
            <a:rPr lang="it-IT" sz="1200" dirty="0" smtClean="0">
              <a:latin typeface="Century Gothic" pitchFamily="34" charset="0"/>
            </a:rPr>
            <a:t>33% SUPERIORE</a:t>
          </a:r>
        </a:p>
        <a:p>
          <a:pPr algn="ctr"/>
          <a:r>
            <a:rPr lang="it-IT" sz="1200" dirty="0" smtClean="0">
              <a:latin typeface="Century Gothic" pitchFamily="34" charset="0"/>
            </a:rPr>
            <a:t>24% UNIVERSITARIO</a:t>
          </a:r>
        </a:p>
        <a:p>
          <a:pPr algn="ctr"/>
          <a:r>
            <a:rPr lang="it-IT" sz="1200" dirty="0" smtClean="0">
              <a:latin typeface="Century Gothic" pitchFamily="34" charset="0"/>
            </a:rPr>
            <a:t>2% NON DEFINITO</a:t>
          </a:r>
        </a:p>
        <a:p>
          <a:pPr algn="l"/>
          <a:endParaRPr lang="it-IT" sz="2000" dirty="0">
            <a:latin typeface="Century Gothic" pitchFamily="34" charset="0"/>
          </a:endParaRPr>
        </a:p>
      </dgm:t>
    </dgm:pt>
    <dgm:pt modelId="{4709E26D-C9BA-4A51-86C4-FD354A789022}" type="parTrans" cxnId="{CBB26F6B-45BB-49E4-A9C3-FAD026F96880}">
      <dgm:prSet/>
      <dgm:spPr/>
      <dgm:t>
        <a:bodyPr/>
        <a:lstStyle/>
        <a:p>
          <a:endParaRPr lang="it-IT"/>
        </a:p>
      </dgm:t>
    </dgm:pt>
    <dgm:pt modelId="{81F6FFBB-0716-4D1A-AB01-A7CF41E5653D}" type="sibTrans" cxnId="{CBB26F6B-45BB-49E4-A9C3-FAD026F96880}">
      <dgm:prSet/>
      <dgm:spPr/>
      <dgm:t>
        <a:bodyPr/>
        <a:lstStyle/>
        <a:p>
          <a:endParaRPr lang="it-IT"/>
        </a:p>
      </dgm:t>
    </dgm:pt>
    <dgm:pt modelId="{BFD0CE5B-3E2B-4F3A-B9FC-8CC89D85909B}" type="pres">
      <dgm:prSet presAssocID="{9EEBFA53-C25B-4B2A-A934-5637DDFB326E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265C8C8-5FCC-4CE2-9C09-750A75F0ABCC}" type="pres">
      <dgm:prSet presAssocID="{D65F06E9-5BEE-4C26-B772-7A3E38CA3F03}" presName="comp" presStyleCnt="0"/>
      <dgm:spPr/>
    </dgm:pt>
    <dgm:pt modelId="{96C2B3E5-08CD-4DF2-A932-0FB9DA92B1A0}" type="pres">
      <dgm:prSet presAssocID="{D65F06E9-5BEE-4C26-B772-7A3E38CA3F03}" presName="box" presStyleLbl="node1" presStyleIdx="0" presStyleCnt="3" custLinFactNeighborX="-749" custLinFactNeighborY="2022"/>
      <dgm:spPr/>
      <dgm:t>
        <a:bodyPr/>
        <a:lstStyle/>
        <a:p>
          <a:endParaRPr lang="it-IT"/>
        </a:p>
      </dgm:t>
    </dgm:pt>
    <dgm:pt modelId="{5DAC728F-F9BA-4475-9B2A-06EC4C43CF03}" type="pres">
      <dgm:prSet presAssocID="{D65F06E9-5BEE-4C26-B772-7A3E38CA3F03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B7A344F-0D68-4F25-B17E-403865B8471D}" type="pres">
      <dgm:prSet presAssocID="{D65F06E9-5BEE-4C26-B772-7A3E38CA3F0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6243827-D670-4782-8932-85FC5C70F136}" type="pres">
      <dgm:prSet presAssocID="{F02C82BD-FD92-41E5-AA1B-67E06F8BAD80}" presName="spacer" presStyleCnt="0"/>
      <dgm:spPr/>
    </dgm:pt>
    <dgm:pt modelId="{7570DAF2-8D17-4240-B82F-26E2D7BEAAC9}" type="pres">
      <dgm:prSet presAssocID="{B26FCDF8-5F27-425A-992A-815D02FF20B3}" presName="comp" presStyleCnt="0"/>
      <dgm:spPr/>
    </dgm:pt>
    <dgm:pt modelId="{4B4D3290-70C8-4D36-AA9C-147A01E003C3}" type="pres">
      <dgm:prSet presAssocID="{B26FCDF8-5F27-425A-992A-815D02FF20B3}" presName="box" presStyleLbl="node1" presStyleIdx="1" presStyleCnt="3"/>
      <dgm:spPr/>
      <dgm:t>
        <a:bodyPr/>
        <a:lstStyle/>
        <a:p>
          <a:endParaRPr lang="it-IT"/>
        </a:p>
      </dgm:t>
    </dgm:pt>
    <dgm:pt modelId="{D1153448-D1EB-4DA7-9E26-BBA6629FEC1D}" type="pres">
      <dgm:prSet presAssocID="{B26FCDF8-5F27-425A-992A-815D02FF20B3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F25D5548-325F-472B-B468-5D5B8FDFED1A}" type="pres">
      <dgm:prSet presAssocID="{B26FCDF8-5F27-425A-992A-815D02FF20B3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9B755CE-A2D3-4FD5-94BE-7D1CBAA80144}" type="pres">
      <dgm:prSet presAssocID="{89D59EF0-D207-459F-B6F0-8949255B10CE}" presName="spacer" presStyleCnt="0"/>
      <dgm:spPr/>
    </dgm:pt>
    <dgm:pt modelId="{A4BD53B2-52A8-4F44-BE5C-D8FCA39989E1}" type="pres">
      <dgm:prSet presAssocID="{C40B017D-C34A-4122-B859-5C0DA9A79698}" presName="comp" presStyleCnt="0"/>
      <dgm:spPr/>
    </dgm:pt>
    <dgm:pt modelId="{829055CA-8429-4B66-B81E-D8B960F34280}" type="pres">
      <dgm:prSet presAssocID="{C40B017D-C34A-4122-B859-5C0DA9A79698}" presName="box" presStyleLbl="node1" presStyleIdx="2" presStyleCnt="3" custLinFactNeighborX="-749" custLinFactNeighborY="-4148"/>
      <dgm:spPr/>
      <dgm:t>
        <a:bodyPr/>
        <a:lstStyle/>
        <a:p>
          <a:endParaRPr lang="it-IT"/>
        </a:p>
      </dgm:t>
    </dgm:pt>
    <dgm:pt modelId="{BC4CAB06-5AF3-403B-853B-38AC2F268A10}" type="pres">
      <dgm:prSet presAssocID="{C40B017D-C34A-4122-B859-5C0DA9A79698}" presName="img" presStyleLbl="fgImgPlace1" presStyleIdx="2" presStyleCnt="3" custAng="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DD7DCE43-7996-4309-B838-BC8597B94D70}" type="pres">
      <dgm:prSet presAssocID="{C40B017D-C34A-4122-B859-5C0DA9A79698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BB26F6B-45BB-49E4-A9C3-FAD026F96880}" srcId="{9EEBFA53-C25B-4B2A-A934-5637DDFB326E}" destId="{C40B017D-C34A-4122-B859-5C0DA9A79698}" srcOrd="2" destOrd="0" parTransId="{4709E26D-C9BA-4A51-86C4-FD354A789022}" sibTransId="{81F6FFBB-0716-4D1A-AB01-A7CF41E5653D}"/>
    <dgm:cxn modelId="{7B6EA9B1-245B-446C-9853-4A683D43E56D}" type="presOf" srcId="{C40B017D-C34A-4122-B859-5C0DA9A79698}" destId="{DD7DCE43-7996-4309-B838-BC8597B94D70}" srcOrd="1" destOrd="0" presId="urn:microsoft.com/office/officeart/2005/8/layout/vList4"/>
    <dgm:cxn modelId="{DE026720-0F86-4F0F-95C5-E88889A04B99}" type="presOf" srcId="{9EEBFA53-C25B-4B2A-A934-5637DDFB326E}" destId="{BFD0CE5B-3E2B-4F3A-B9FC-8CC89D85909B}" srcOrd="0" destOrd="0" presId="urn:microsoft.com/office/officeart/2005/8/layout/vList4"/>
    <dgm:cxn modelId="{292748C3-F3FB-4E72-9E28-E8F3E4F22B95}" type="presOf" srcId="{D65F06E9-5BEE-4C26-B772-7A3E38CA3F03}" destId="{96C2B3E5-08CD-4DF2-A932-0FB9DA92B1A0}" srcOrd="0" destOrd="0" presId="urn:microsoft.com/office/officeart/2005/8/layout/vList4"/>
    <dgm:cxn modelId="{2CDAED20-E6BC-48EC-BE2F-8D66DCA9A748}" srcId="{9EEBFA53-C25B-4B2A-A934-5637DDFB326E}" destId="{D65F06E9-5BEE-4C26-B772-7A3E38CA3F03}" srcOrd="0" destOrd="0" parTransId="{5AFBE81D-923E-4FF7-86DD-DCDE8E1D07E7}" sibTransId="{F02C82BD-FD92-41E5-AA1B-67E06F8BAD80}"/>
    <dgm:cxn modelId="{BF839845-108E-4D22-AB07-FE8DAD4EA765}" type="presOf" srcId="{C40B017D-C34A-4122-B859-5C0DA9A79698}" destId="{829055CA-8429-4B66-B81E-D8B960F34280}" srcOrd="0" destOrd="0" presId="urn:microsoft.com/office/officeart/2005/8/layout/vList4"/>
    <dgm:cxn modelId="{6A53F470-6C5F-4603-8FFC-7F2F928F3784}" type="presOf" srcId="{D65F06E9-5BEE-4C26-B772-7A3E38CA3F03}" destId="{DB7A344F-0D68-4F25-B17E-403865B8471D}" srcOrd="1" destOrd="0" presId="urn:microsoft.com/office/officeart/2005/8/layout/vList4"/>
    <dgm:cxn modelId="{ABFA41C7-C3F8-4AAF-BFC6-F9EF46FE6F3D}" type="presOf" srcId="{B26FCDF8-5F27-425A-992A-815D02FF20B3}" destId="{F25D5548-325F-472B-B468-5D5B8FDFED1A}" srcOrd="1" destOrd="0" presId="urn:microsoft.com/office/officeart/2005/8/layout/vList4"/>
    <dgm:cxn modelId="{A337337B-CB8E-4D1D-8D86-A10A68E5BEA3}" type="presOf" srcId="{B26FCDF8-5F27-425A-992A-815D02FF20B3}" destId="{4B4D3290-70C8-4D36-AA9C-147A01E003C3}" srcOrd="0" destOrd="0" presId="urn:microsoft.com/office/officeart/2005/8/layout/vList4"/>
    <dgm:cxn modelId="{F0A90D7B-86F8-4519-B797-102D1DA1E19A}" srcId="{9EEBFA53-C25B-4B2A-A934-5637DDFB326E}" destId="{B26FCDF8-5F27-425A-992A-815D02FF20B3}" srcOrd="1" destOrd="0" parTransId="{2B827FFA-3040-4459-9EC9-E76C9B176D58}" sibTransId="{89D59EF0-D207-459F-B6F0-8949255B10CE}"/>
    <dgm:cxn modelId="{F3CD0673-BCF8-4E31-8883-37618C12945C}" type="presParOf" srcId="{BFD0CE5B-3E2B-4F3A-B9FC-8CC89D85909B}" destId="{0265C8C8-5FCC-4CE2-9C09-750A75F0ABCC}" srcOrd="0" destOrd="0" presId="urn:microsoft.com/office/officeart/2005/8/layout/vList4"/>
    <dgm:cxn modelId="{8B3FB617-1F29-4D7D-BD4B-86453AFA70F6}" type="presParOf" srcId="{0265C8C8-5FCC-4CE2-9C09-750A75F0ABCC}" destId="{96C2B3E5-08CD-4DF2-A932-0FB9DA92B1A0}" srcOrd="0" destOrd="0" presId="urn:microsoft.com/office/officeart/2005/8/layout/vList4"/>
    <dgm:cxn modelId="{45B76988-2A83-4D2E-93AD-B5DF8E991DC1}" type="presParOf" srcId="{0265C8C8-5FCC-4CE2-9C09-750A75F0ABCC}" destId="{5DAC728F-F9BA-4475-9B2A-06EC4C43CF03}" srcOrd="1" destOrd="0" presId="urn:microsoft.com/office/officeart/2005/8/layout/vList4"/>
    <dgm:cxn modelId="{E670D55A-B263-4030-879E-64D8626A3BAD}" type="presParOf" srcId="{0265C8C8-5FCC-4CE2-9C09-750A75F0ABCC}" destId="{DB7A344F-0D68-4F25-B17E-403865B8471D}" srcOrd="2" destOrd="0" presId="urn:microsoft.com/office/officeart/2005/8/layout/vList4"/>
    <dgm:cxn modelId="{F5CE5951-79D5-47BD-9555-28C0551E7520}" type="presParOf" srcId="{BFD0CE5B-3E2B-4F3A-B9FC-8CC89D85909B}" destId="{36243827-D670-4782-8932-85FC5C70F136}" srcOrd="1" destOrd="0" presId="urn:microsoft.com/office/officeart/2005/8/layout/vList4"/>
    <dgm:cxn modelId="{857B03DA-FD1F-4E1B-8B98-796CEEC7E531}" type="presParOf" srcId="{BFD0CE5B-3E2B-4F3A-B9FC-8CC89D85909B}" destId="{7570DAF2-8D17-4240-B82F-26E2D7BEAAC9}" srcOrd="2" destOrd="0" presId="urn:microsoft.com/office/officeart/2005/8/layout/vList4"/>
    <dgm:cxn modelId="{4093396C-2668-48B3-AA72-5C80541F6CA7}" type="presParOf" srcId="{7570DAF2-8D17-4240-B82F-26E2D7BEAAC9}" destId="{4B4D3290-70C8-4D36-AA9C-147A01E003C3}" srcOrd="0" destOrd="0" presId="urn:microsoft.com/office/officeart/2005/8/layout/vList4"/>
    <dgm:cxn modelId="{0D708933-B5F1-4C3F-A188-0A4EF6BBBA2D}" type="presParOf" srcId="{7570DAF2-8D17-4240-B82F-26E2D7BEAAC9}" destId="{D1153448-D1EB-4DA7-9E26-BBA6629FEC1D}" srcOrd="1" destOrd="0" presId="urn:microsoft.com/office/officeart/2005/8/layout/vList4"/>
    <dgm:cxn modelId="{CA9280A1-F333-499F-BB25-45B9DD108680}" type="presParOf" srcId="{7570DAF2-8D17-4240-B82F-26E2D7BEAAC9}" destId="{F25D5548-325F-472B-B468-5D5B8FDFED1A}" srcOrd="2" destOrd="0" presId="urn:microsoft.com/office/officeart/2005/8/layout/vList4"/>
    <dgm:cxn modelId="{9FF64796-6CE0-45CC-A817-592B718E02E5}" type="presParOf" srcId="{BFD0CE5B-3E2B-4F3A-B9FC-8CC89D85909B}" destId="{D9B755CE-A2D3-4FD5-94BE-7D1CBAA80144}" srcOrd="3" destOrd="0" presId="urn:microsoft.com/office/officeart/2005/8/layout/vList4"/>
    <dgm:cxn modelId="{29DF2336-F46A-490F-A169-FCDE4DC59314}" type="presParOf" srcId="{BFD0CE5B-3E2B-4F3A-B9FC-8CC89D85909B}" destId="{A4BD53B2-52A8-4F44-BE5C-D8FCA39989E1}" srcOrd="4" destOrd="0" presId="urn:microsoft.com/office/officeart/2005/8/layout/vList4"/>
    <dgm:cxn modelId="{BC3849F1-C8BA-4EBF-990F-1F3EE7108504}" type="presParOf" srcId="{A4BD53B2-52A8-4F44-BE5C-D8FCA39989E1}" destId="{829055CA-8429-4B66-B81E-D8B960F34280}" srcOrd="0" destOrd="0" presId="urn:microsoft.com/office/officeart/2005/8/layout/vList4"/>
    <dgm:cxn modelId="{D64132DA-AF30-46C5-9B58-7D3A7410B4ED}" type="presParOf" srcId="{A4BD53B2-52A8-4F44-BE5C-D8FCA39989E1}" destId="{BC4CAB06-5AF3-403B-853B-38AC2F268A10}" srcOrd="1" destOrd="0" presId="urn:microsoft.com/office/officeart/2005/8/layout/vList4"/>
    <dgm:cxn modelId="{B2282088-17B7-4F57-B855-C4F834EDD107}" type="presParOf" srcId="{A4BD53B2-52A8-4F44-BE5C-D8FCA39989E1}" destId="{DD7DCE43-7996-4309-B838-BC8597B94D70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831F68-FEEF-4301-A916-89F63BA16ED2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BB3544-78AA-4743-977F-D80DEDCBD132}">
      <dgm:prSet phldrT="[Testo]" custT="1"/>
      <dgm:spPr/>
      <dgm:t>
        <a:bodyPr/>
        <a:lstStyle/>
        <a:p>
          <a:r>
            <a:rPr lang="it-IT" sz="2000" dirty="0" smtClean="0">
              <a:latin typeface="Century Gothic" pitchFamily="34" charset="0"/>
            </a:rPr>
            <a:t>DISTRETTONORD</a:t>
          </a:r>
          <a:endParaRPr lang="it-IT" sz="2000" dirty="0">
            <a:latin typeface="Century Gothic" pitchFamily="34" charset="0"/>
          </a:endParaRPr>
        </a:p>
      </dgm:t>
    </dgm:pt>
    <dgm:pt modelId="{DCA85175-28FD-442B-8C0D-C980BB535B3C}" type="parTrans" cxnId="{4101329D-66E2-4258-BF4A-00EFE97B4C1C}">
      <dgm:prSet/>
      <dgm:spPr/>
      <dgm:t>
        <a:bodyPr/>
        <a:lstStyle/>
        <a:p>
          <a:endParaRPr lang="it-IT"/>
        </a:p>
      </dgm:t>
    </dgm:pt>
    <dgm:pt modelId="{B5BBD167-9EB4-48C5-B615-21A54B477F26}" type="sibTrans" cxnId="{4101329D-66E2-4258-BF4A-00EFE97B4C1C}">
      <dgm:prSet/>
      <dgm:spPr/>
      <dgm:t>
        <a:bodyPr/>
        <a:lstStyle/>
        <a:p>
          <a:endParaRPr lang="it-IT"/>
        </a:p>
      </dgm:t>
    </dgm:pt>
    <dgm:pt modelId="{119AB333-6EE2-4A2F-9F6C-AE17D1C7814E}">
      <dgm:prSet phldrT="[Testo]" custT="1"/>
      <dgm:spPr/>
      <dgm:t>
        <a:bodyPr/>
        <a:lstStyle/>
        <a:p>
          <a:pPr algn="ctr"/>
          <a:endParaRPr lang="it-IT" sz="2000" dirty="0" smtClean="0">
            <a:latin typeface="Century Gothic" pitchFamily="34" charset="0"/>
          </a:endParaRPr>
        </a:p>
        <a:p>
          <a:pPr algn="ctr"/>
          <a:r>
            <a:rPr lang="it-IT" sz="2000" b="1" dirty="0" smtClean="0">
              <a:latin typeface="Century Gothic" pitchFamily="34" charset="0"/>
            </a:rPr>
            <a:t>RIMINI</a:t>
          </a:r>
          <a:r>
            <a:rPr lang="it-IT" sz="2000" dirty="0" smtClean="0">
              <a:latin typeface="Century Gothic" pitchFamily="34" charset="0"/>
            </a:rPr>
            <a:t/>
          </a:r>
          <a:br>
            <a:rPr lang="it-IT" sz="2000" dirty="0" smtClean="0">
              <a:latin typeface="Century Gothic" pitchFamily="34" charset="0"/>
            </a:rPr>
          </a:br>
          <a:r>
            <a:rPr lang="it-IT" sz="2000" dirty="0" smtClean="0">
              <a:latin typeface="Century Gothic" pitchFamily="34" charset="0"/>
            </a:rPr>
            <a:t>CASA DELLA PACE, </a:t>
          </a:r>
        </a:p>
        <a:p>
          <a:pPr algn="ctr"/>
          <a:r>
            <a:rPr lang="it-IT" sz="1200" dirty="0" smtClean="0">
              <a:latin typeface="Century Gothic" pitchFamily="34" charset="0"/>
            </a:rPr>
            <a:t>via Tonini n.5</a:t>
          </a:r>
        </a:p>
        <a:p>
          <a:pPr algn="l"/>
          <a:endParaRPr lang="it-IT" sz="2000" dirty="0">
            <a:latin typeface="Century Gothic" pitchFamily="34" charset="0"/>
          </a:endParaRPr>
        </a:p>
      </dgm:t>
    </dgm:pt>
    <dgm:pt modelId="{018CC0A4-252E-4CFA-A9BF-A32EB9CB5DC6}" type="parTrans" cxnId="{A8313D81-3E64-4738-92A3-E0532B889A55}">
      <dgm:prSet/>
      <dgm:spPr/>
      <dgm:t>
        <a:bodyPr/>
        <a:lstStyle/>
        <a:p>
          <a:endParaRPr lang="it-IT"/>
        </a:p>
      </dgm:t>
    </dgm:pt>
    <dgm:pt modelId="{1DA13A7F-D9B7-4E15-B5F4-175E8A6BF60D}" type="sibTrans" cxnId="{A8313D81-3E64-4738-92A3-E0532B889A55}">
      <dgm:prSet/>
      <dgm:spPr/>
      <dgm:t>
        <a:bodyPr/>
        <a:lstStyle/>
        <a:p>
          <a:endParaRPr lang="it-IT"/>
        </a:p>
      </dgm:t>
    </dgm:pt>
    <dgm:pt modelId="{BAF5187A-1834-4BDE-99D5-C200997B9255}">
      <dgm:prSet phldrT="[Testo]"/>
      <dgm:spPr/>
      <dgm:t>
        <a:bodyPr/>
        <a:lstStyle/>
        <a:p>
          <a:endParaRPr lang="it-IT" sz="3600" dirty="0"/>
        </a:p>
      </dgm:t>
    </dgm:pt>
    <dgm:pt modelId="{21407431-B973-4F52-826A-75B0A1604232}" type="parTrans" cxnId="{7A9790D7-3F79-4CDD-B796-2E01974E1E7B}">
      <dgm:prSet/>
      <dgm:spPr/>
      <dgm:t>
        <a:bodyPr/>
        <a:lstStyle/>
        <a:p>
          <a:endParaRPr lang="it-IT"/>
        </a:p>
      </dgm:t>
    </dgm:pt>
    <dgm:pt modelId="{C14D9640-E60B-4DAE-8019-64120EC5C386}" type="sibTrans" cxnId="{7A9790D7-3F79-4CDD-B796-2E01974E1E7B}">
      <dgm:prSet/>
      <dgm:spPr/>
      <dgm:t>
        <a:bodyPr/>
        <a:lstStyle/>
        <a:p>
          <a:endParaRPr lang="it-IT"/>
        </a:p>
      </dgm:t>
    </dgm:pt>
    <dgm:pt modelId="{3410DDA1-10B2-4785-A95B-5F8FA3C4ABAC}">
      <dgm:prSet phldrT="[Testo]" custT="1"/>
      <dgm:spPr/>
      <dgm:t>
        <a:bodyPr/>
        <a:lstStyle/>
        <a:p>
          <a:r>
            <a:rPr lang="it-IT" sz="2000" dirty="0" smtClean="0">
              <a:latin typeface="Century Gothic" pitchFamily="34" charset="0"/>
            </a:rPr>
            <a:t>DISTRETTO SUD</a:t>
          </a:r>
          <a:endParaRPr lang="it-IT" sz="2000" dirty="0">
            <a:latin typeface="Century Gothic" pitchFamily="34" charset="0"/>
          </a:endParaRPr>
        </a:p>
      </dgm:t>
    </dgm:pt>
    <dgm:pt modelId="{3DF07075-9110-4869-9F0B-E861D072A848}" type="parTrans" cxnId="{C0C6407B-CF9A-4F9F-A9A1-DE9B2C7CC094}">
      <dgm:prSet/>
      <dgm:spPr/>
      <dgm:t>
        <a:bodyPr/>
        <a:lstStyle/>
        <a:p>
          <a:endParaRPr lang="it-IT"/>
        </a:p>
      </dgm:t>
    </dgm:pt>
    <dgm:pt modelId="{348DEC68-1F16-4698-9AF6-EEB3F767FA71}" type="sibTrans" cxnId="{C0C6407B-CF9A-4F9F-A9A1-DE9B2C7CC094}">
      <dgm:prSet/>
      <dgm:spPr/>
      <dgm:t>
        <a:bodyPr/>
        <a:lstStyle/>
        <a:p>
          <a:endParaRPr lang="it-IT"/>
        </a:p>
      </dgm:t>
    </dgm:pt>
    <dgm:pt modelId="{66491533-193D-4AD1-9C84-FCA8758DB9EB}">
      <dgm:prSet phldrT="[Testo]" custT="1"/>
      <dgm:spPr/>
      <dgm:t>
        <a:bodyPr/>
        <a:lstStyle/>
        <a:p>
          <a:pPr algn="ctr"/>
          <a:r>
            <a:rPr lang="it-IT" sz="2000" b="1" dirty="0" smtClean="0">
              <a:latin typeface="Century Gothic" pitchFamily="34" charset="0"/>
            </a:rPr>
            <a:t>RICCIONE</a:t>
          </a:r>
          <a:r>
            <a:rPr lang="it-IT" sz="2000" dirty="0" smtClean="0">
              <a:latin typeface="Century Gothic" pitchFamily="34" charset="0"/>
            </a:rPr>
            <a:t> </a:t>
          </a:r>
        </a:p>
        <a:p>
          <a:pPr algn="ctr"/>
          <a:r>
            <a:rPr lang="it-IT" sz="1600" dirty="0" smtClean="0">
              <a:latin typeface="Century Gothic" pitchFamily="34" charset="0"/>
            </a:rPr>
            <a:t>SALA MARTINELLI,</a:t>
          </a:r>
        </a:p>
        <a:p>
          <a:pPr algn="ctr"/>
          <a:r>
            <a:rPr lang="it-IT" sz="1200" dirty="0" smtClean="0">
              <a:latin typeface="Century Gothic" pitchFamily="34" charset="0"/>
            </a:rPr>
            <a:t>Via Martinelli n.21</a:t>
          </a:r>
        </a:p>
      </dgm:t>
    </dgm:pt>
    <dgm:pt modelId="{B9299AC0-C86B-4790-ACA2-83877E1EFAEC}" type="parTrans" cxnId="{0B5AB297-17D4-47DF-ABAB-94FA15C870B6}">
      <dgm:prSet/>
      <dgm:spPr/>
      <dgm:t>
        <a:bodyPr/>
        <a:lstStyle/>
        <a:p>
          <a:endParaRPr lang="it-IT"/>
        </a:p>
      </dgm:t>
    </dgm:pt>
    <dgm:pt modelId="{F7FF7799-C662-4A2B-80C4-5B4FF4C7D4BB}" type="sibTrans" cxnId="{0B5AB297-17D4-47DF-ABAB-94FA15C870B6}">
      <dgm:prSet/>
      <dgm:spPr/>
      <dgm:t>
        <a:bodyPr/>
        <a:lstStyle/>
        <a:p>
          <a:endParaRPr lang="it-IT"/>
        </a:p>
      </dgm:t>
    </dgm:pt>
    <dgm:pt modelId="{4F0C522E-EF8B-47FD-BB1C-43924A619552}">
      <dgm:prSet phldrT="[Testo]" custT="1"/>
      <dgm:spPr/>
      <dgm:t>
        <a:bodyPr/>
        <a:lstStyle/>
        <a:p>
          <a:pPr algn="ctr"/>
          <a:r>
            <a:rPr lang="it-IT" sz="2000" b="1" dirty="0" smtClean="0">
              <a:latin typeface="Century Gothic" pitchFamily="34" charset="0"/>
            </a:rPr>
            <a:t>CORIANO</a:t>
          </a:r>
        </a:p>
        <a:p>
          <a:pPr algn="ctr"/>
          <a:r>
            <a:rPr lang="it-IT" sz="1600" b="0" dirty="0" smtClean="0">
              <a:latin typeface="Century Gothic" pitchFamily="34" charset="0"/>
            </a:rPr>
            <a:t>BIBLIOTECA COMUNALE</a:t>
          </a:r>
        </a:p>
        <a:p>
          <a:pPr algn="ctr"/>
          <a:r>
            <a:rPr lang="it-IT" sz="1600" b="0" dirty="0" smtClean="0">
              <a:latin typeface="Century Gothic" pitchFamily="34" charset="0"/>
            </a:rPr>
            <a:t>BATTARRA, </a:t>
          </a:r>
        </a:p>
        <a:p>
          <a:pPr algn="ctr"/>
          <a:r>
            <a:rPr lang="it-IT" sz="1200" b="0" dirty="0" smtClean="0">
              <a:latin typeface="Century Gothic" pitchFamily="34" charset="0"/>
            </a:rPr>
            <a:t>via </a:t>
          </a:r>
          <a:r>
            <a:rPr lang="it-IT" sz="1200" b="0" dirty="0" err="1" smtClean="0">
              <a:latin typeface="Century Gothic" pitchFamily="34" charset="0"/>
            </a:rPr>
            <a:t>M.L.King</a:t>
          </a:r>
          <a:r>
            <a:rPr lang="it-IT" sz="1200" b="0" dirty="0" smtClean="0">
              <a:latin typeface="Century Gothic" pitchFamily="34" charset="0"/>
            </a:rPr>
            <a:t> n.13</a:t>
          </a:r>
        </a:p>
        <a:p>
          <a:pPr algn="ctr"/>
          <a:r>
            <a:rPr lang="it-IT" sz="1600" b="0" dirty="0" smtClean="0">
              <a:latin typeface="Century Gothic" pitchFamily="34" charset="0"/>
            </a:rPr>
            <a:t>AZIENDA FUNGAR</a:t>
          </a:r>
        </a:p>
        <a:p>
          <a:pPr algn="ctr"/>
          <a:r>
            <a:rPr lang="it-IT" sz="2000" b="1" dirty="0" smtClean="0">
              <a:latin typeface="Century Gothic" pitchFamily="34" charset="0"/>
            </a:rPr>
            <a:t>MISANO A.</a:t>
          </a:r>
        </a:p>
        <a:p>
          <a:pPr algn="ctr"/>
          <a:r>
            <a:rPr lang="it-IT" sz="1600" b="0" dirty="0" smtClean="0">
              <a:latin typeface="Century Gothic" pitchFamily="34" charset="0"/>
            </a:rPr>
            <a:t>COMUNE </a:t>
          </a:r>
          <a:r>
            <a:rPr lang="it-IT" sz="1600" b="0" dirty="0" err="1" smtClean="0">
              <a:latin typeface="Century Gothic" pitchFamily="34" charset="0"/>
            </a:rPr>
            <a:t>DI</a:t>
          </a:r>
          <a:r>
            <a:rPr lang="it-IT" sz="1600" b="0" dirty="0" smtClean="0">
              <a:latin typeface="Century Gothic" pitchFamily="34" charset="0"/>
            </a:rPr>
            <a:t> MISANO</a:t>
          </a:r>
        </a:p>
        <a:p>
          <a:pPr algn="ctr"/>
          <a:r>
            <a:rPr lang="it-IT" sz="1200" b="0" dirty="0" smtClean="0">
              <a:latin typeface="Century Gothic" pitchFamily="34" charset="0"/>
            </a:rPr>
            <a:t>Palazzina bianchini, via Repubblica n.124</a:t>
          </a:r>
          <a:endParaRPr lang="it-IT" sz="2000" b="1" dirty="0" smtClean="0">
            <a:latin typeface="Century Gothic" pitchFamily="34" charset="0"/>
          </a:endParaRPr>
        </a:p>
        <a:p>
          <a:pPr algn="ctr"/>
          <a:r>
            <a:rPr lang="it-IT" sz="2000" b="1" dirty="0" smtClean="0">
              <a:latin typeface="Century Gothic" pitchFamily="34" charset="0"/>
            </a:rPr>
            <a:t>MORCIANO </a:t>
          </a:r>
          <a:r>
            <a:rPr lang="it-IT" sz="1800" b="1" dirty="0" smtClean="0">
              <a:latin typeface="Century Gothic" pitchFamily="34" charset="0"/>
            </a:rPr>
            <a:t>di R. </a:t>
          </a:r>
        </a:p>
        <a:p>
          <a:pPr algn="ctr"/>
          <a:r>
            <a:rPr lang="it-IT" sz="1600" b="0" dirty="0" smtClean="0">
              <a:latin typeface="Century Gothic" pitchFamily="34" charset="0"/>
            </a:rPr>
            <a:t>CTP GOBETTI  c/o ISISS,</a:t>
          </a:r>
        </a:p>
        <a:p>
          <a:pPr algn="ctr"/>
          <a:r>
            <a:rPr lang="it-IT" sz="1200" b="0" dirty="0" smtClean="0">
              <a:latin typeface="Century Gothic" pitchFamily="34" charset="0"/>
            </a:rPr>
            <a:t>Via </a:t>
          </a:r>
          <a:r>
            <a:rPr lang="it-IT" sz="1200" b="0" dirty="0" err="1" smtClean="0">
              <a:latin typeface="Century Gothic" pitchFamily="34" charset="0"/>
            </a:rPr>
            <a:t>Spallicci</a:t>
          </a:r>
          <a:r>
            <a:rPr lang="it-IT" sz="1200" b="0" dirty="0" smtClean="0">
              <a:latin typeface="Century Gothic" pitchFamily="34" charset="0"/>
            </a:rPr>
            <a:t> n.8</a:t>
          </a:r>
        </a:p>
      </dgm:t>
    </dgm:pt>
    <dgm:pt modelId="{171BFA46-51C0-442F-9D65-1DC4B196BCF5}" type="parTrans" cxnId="{5F15DDF1-8AF6-4B49-B14C-AC325708E19A}">
      <dgm:prSet/>
      <dgm:spPr/>
      <dgm:t>
        <a:bodyPr/>
        <a:lstStyle/>
        <a:p>
          <a:endParaRPr lang="it-IT"/>
        </a:p>
      </dgm:t>
    </dgm:pt>
    <dgm:pt modelId="{E02B4A3C-6B13-4E0A-BC17-100CA084ACB9}" type="sibTrans" cxnId="{5F15DDF1-8AF6-4B49-B14C-AC325708E19A}">
      <dgm:prSet/>
      <dgm:spPr/>
      <dgm:t>
        <a:bodyPr/>
        <a:lstStyle/>
        <a:p>
          <a:endParaRPr lang="it-IT"/>
        </a:p>
      </dgm:t>
    </dgm:pt>
    <dgm:pt modelId="{EF9CB9A3-A64B-409A-B65A-083E77C794E2}" type="pres">
      <dgm:prSet presAssocID="{AA831F68-FEEF-4301-A916-89F63BA16ED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8057BA9-EDFB-4A54-8538-97E27EE372AC}" type="pres">
      <dgm:prSet presAssocID="{D4BB3544-78AA-4743-977F-D80DEDCBD132}" presName="compositeNode" presStyleCnt="0">
        <dgm:presLayoutVars>
          <dgm:bulletEnabled val="1"/>
        </dgm:presLayoutVars>
      </dgm:prSet>
      <dgm:spPr/>
    </dgm:pt>
    <dgm:pt modelId="{5C7532E9-7316-4A98-9844-43C6D541A3E7}" type="pres">
      <dgm:prSet presAssocID="{D4BB3544-78AA-4743-977F-D80DEDCBD132}" presName="bgRect" presStyleLbl="node1" presStyleIdx="0" presStyleCnt="2"/>
      <dgm:spPr/>
      <dgm:t>
        <a:bodyPr/>
        <a:lstStyle/>
        <a:p>
          <a:endParaRPr lang="it-IT"/>
        </a:p>
      </dgm:t>
    </dgm:pt>
    <dgm:pt modelId="{38E9ACFD-593A-4779-913D-CEB7F03B65C8}" type="pres">
      <dgm:prSet presAssocID="{D4BB3544-78AA-4743-977F-D80DEDCBD132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8339923-5DD4-478A-8214-C1F62430293D}" type="pres">
      <dgm:prSet presAssocID="{D4BB3544-78AA-4743-977F-D80DEDCBD132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DA0898C-DC0C-47CD-B968-ABC4F81391D7}" type="pres">
      <dgm:prSet presAssocID="{B5BBD167-9EB4-48C5-B615-21A54B477F26}" presName="hSp" presStyleCnt="0"/>
      <dgm:spPr/>
    </dgm:pt>
    <dgm:pt modelId="{5895A2AD-C69C-4AC3-9C36-11001B819BA1}" type="pres">
      <dgm:prSet presAssocID="{B5BBD167-9EB4-48C5-B615-21A54B477F26}" presName="vProcSp" presStyleCnt="0"/>
      <dgm:spPr/>
    </dgm:pt>
    <dgm:pt modelId="{652B16A3-95B8-4C72-B45C-49601D5ACE9F}" type="pres">
      <dgm:prSet presAssocID="{B5BBD167-9EB4-48C5-B615-21A54B477F26}" presName="vSp1" presStyleCnt="0"/>
      <dgm:spPr/>
    </dgm:pt>
    <dgm:pt modelId="{0E1EFBF0-E3BE-4BAE-B0E5-447E0B4E389A}" type="pres">
      <dgm:prSet presAssocID="{B5BBD167-9EB4-48C5-B615-21A54B477F26}" presName="simulatedConn" presStyleLbl="solidFgAcc1" presStyleIdx="0" presStyleCnt="1"/>
      <dgm:spPr/>
    </dgm:pt>
    <dgm:pt modelId="{5EFC4F9C-E638-45E9-AA45-53944263E990}" type="pres">
      <dgm:prSet presAssocID="{B5BBD167-9EB4-48C5-B615-21A54B477F26}" presName="vSp2" presStyleCnt="0"/>
      <dgm:spPr/>
    </dgm:pt>
    <dgm:pt modelId="{BA21F65D-2058-4736-8C17-2C0FB728445C}" type="pres">
      <dgm:prSet presAssocID="{B5BBD167-9EB4-48C5-B615-21A54B477F26}" presName="sibTrans" presStyleCnt="0"/>
      <dgm:spPr/>
    </dgm:pt>
    <dgm:pt modelId="{EA576820-3832-4E53-9D75-67FF3D39FE9E}" type="pres">
      <dgm:prSet presAssocID="{3410DDA1-10B2-4785-A95B-5F8FA3C4ABAC}" presName="compositeNode" presStyleCnt="0">
        <dgm:presLayoutVars>
          <dgm:bulletEnabled val="1"/>
        </dgm:presLayoutVars>
      </dgm:prSet>
      <dgm:spPr/>
    </dgm:pt>
    <dgm:pt modelId="{0F4973D6-CB48-4AE1-A59C-CE6797DDBA2F}" type="pres">
      <dgm:prSet presAssocID="{3410DDA1-10B2-4785-A95B-5F8FA3C4ABAC}" presName="bgRect" presStyleLbl="node1" presStyleIdx="1" presStyleCnt="2"/>
      <dgm:spPr/>
      <dgm:t>
        <a:bodyPr/>
        <a:lstStyle/>
        <a:p>
          <a:endParaRPr lang="it-IT"/>
        </a:p>
      </dgm:t>
    </dgm:pt>
    <dgm:pt modelId="{7CA79529-7FC0-4178-9B13-41240BA279A4}" type="pres">
      <dgm:prSet presAssocID="{3410DDA1-10B2-4785-A95B-5F8FA3C4ABAC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1CB8129-050B-409B-A211-7DE204AF3C50}" type="pres">
      <dgm:prSet presAssocID="{3410DDA1-10B2-4785-A95B-5F8FA3C4ABAC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F15DDF1-8AF6-4B49-B14C-AC325708E19A}" srcId="{3410DDA1-10B2-4785-A95B-5F8FA3C4ABAC}" destId="{4F0C522E-EF8B-47FD-BB1C-43924A619552}" srcOrd="1" destOrd="0" parTransId="{171BFA46-51C0-442F-9D65-1DC4B196BCF5}" sibTransId="{E02B4A3C-6B13-4E0A-BC17-100CA084ACB9}"/>
    <dgm:cxn modelId="{A8313D81-3E64-4738-92A3-E0532B889A55}" srcId="{D4BB3544-78AA-4743-977F-D80DEDCBD132}" destId="{119AB333-6EE2-4A2F-9F6C-AE17D1C7814E}" srcOrd="0" destOrd="0" parTransId="{018CC0A4-252E-4CFA-A9BF-A32EB9CB5DC6}" sibTransId="{1DA13A7F-D9B7-4E15-B5F4-175E8A6BF60D}"/>
    <dgm:cxn modelId="{F93F0CB4-27A2-4E6D-B588-7409F8CBAE4A}" type="presOf" srcId="{119AB333-6EE2-4A2F-9F6C-AE17D1C7814E}" destId="{48339923-5DD4-478A-8214-C1F62430293D}" srcOrd="0" destOrd="0" presId="urn:microsoft.com/office/officeart/2005/8/layout/hProcess7"/>
    <dgm:cxn modelId="{3B1B70F5-F967-4EBF-8C29-DA7187B7BEA1}" type="presOf" srcId="{66491533-193D-4AD1-9C84-FCA8758DB9EB}" destId="{B1CB8129-050B-409B-A211-7DE204AF3C50}" srcOrd="0" destOrd="0" presId="urn:microsoft.com/office/officeart/2005/8/layout/hProcess7"/>
    <dgm:cxn modelId="{7A9790D7-3F79-4CDD-B796-2E01974E1E7B}" srcId="{D4BB3544-78AA-4743-977F-D80DEDCBD132}" destId="{BAF5187A-1834-4BDE-99D5-C200997B9255}" srcOrd="1" destOrd="0" parTransId="{21407431-B973-4F52-826A-75B0A1604232}" sibTransId="{C14D9640-E60B-4DAE-8019-64120EC5C386}"/>
    <dgm:cxn modelId="{3AC65B67-A5FD-49FC-8D70-62788DA37140}" type="presOf" srcId="{4F0C522E-EF8B-47FD-BB1C-43924A619552}" destId="{B1CB8129-050B-409B-A211-7DE204AF3C50}" srcOrd="0" destOrd="1" presId="urn:microsoft.com/office/officeart/2005/8/layout/hProcess7"/>
    <dgm:cxn modelId="{131413BC-11AF-4233-8819-EEB27D12C8E0}" type="presOf" srcId="{3410DDA1-10B2-4785-A95B-5F8FA3C4ABAC}" destId="{7CA79529-7FC0-4178-9B13-41240BA279A4}" srcOrd="1" destOrd="0" presId="urn:microsoft.com/office/officeart/2005/8/layout/hProcess7"/>
    <dgm:cxn modelId="{C0C6407B-CF9A-4F9F-A9A1-DE9B2C7CC094}" srcId="{AA831F68-FEEF-4301-A916-89F63BA16ED2}" destId="{3410DDA1-10B2-4785-A95B-5F8FA3C4ABAC}" srcOrd="1" destOrd="0" parTransId="{3DF07075-9110-4869-9F0B-E861D072A848}" sibTransId="{348DEC68-1F16-4698-9AF6-EEB3F767FA71}"/>
    <dgm:cxn modelId="{CA12D0D4-30D4-4C0D-B321-1CFF9F1A8125}" type="presOf" srcId="{D4BB3544-78AA-4743-977F-D80DEDCBD132}" destId="{38E9ACFD-593A-4779-913D-CEB7F03B65C8}" srcOrd="1" destOrd="0" presId="urn:microsoft.com/office/officeart/2005/8/layout/hProcess7"/>
    <dgm:cxn modelId="{5C40E4A6-523B-4A82-B589-EBF379A7FD74}" type="presOf" srcId="{AA831F68-FEEF-4301-A916-89F63BA16ED2}" destId="{EF9CB9A3-A64B-409A-B65A-083E77C794E2}" srcOrd="0" destOrd="0" presId="urn:microsoft.com/office/officeart/2005/8/layout/hProcess7"/>
    <dgm:cxn modelId="{F1B8433D-A4B5-469C-A49E-185D0DBAF447}" type="presOf" srcId="{D4BB3544-78AA-4743-977F-D80DEDCBD132}" destId="{5C7532E9-7316-4A98-9844-43C6D541A3E7}" srcOrd="0" destOrd="0" presId="urn:microsoft.com/office/officeart/2005/8/layout/hProcess7"/>
    <dgm:cxn modelId="{E608B040-9C8F-4438-BDD3-04FB8C612B05}" type="presOf" srcId="{3410DDA1-10B2-4785-A95B-5F8FA3C4ABAC}" destId="{0F4973D6-CB48-4AE1-A59C-CE6797DDBA2F}" srcOrd="0" destOrd="0" presId="urn:microsoft.com/office/officeart/2005/8/layout/hProcess7"/>
    <dgm:cxn modelId="{BB6FFED2-7181-408B-A0B9-2F44D353EB06}" type="presOf" srcId="{BAF5187A-1834-4BDE-99D5-C200997B9255}" destId="{48339923-5DD4-478A-8214-C1F62430293D}" srcOrd="0" destOrd="1" presId="urn:microsoft.com/office/officeart/2005/8/layout/hProcess7"/>
    <dgm:cxn modelId="{4101329D-66E2-4258-BF4A-00EFE97B4C1C}" srcId="{AA831F68-FEEF-4301-A916-89F63BA16ED2}" destId="{D4BB3544-78AA-4743-977F-D80DEDCBD132}" srcOrd="0" destOrd="0" parTransId="{DCA85175-28FD-442B-8C0D-C980BB535B3C}" sibTransId="{B5BBD167-9EB4-48C5-B615-21A54B477F26}"/>
    <dgm:cxn modelId="{0B5AB297-17D4-47DF-ABAB-94FA15C870B6}" srcId="{3410DDA1-10B2-4785-A95B-5F8FA3C4ABAC}" destId="{66491533-193D-4AD1-9C84-FCA8758DB9EB}" srcOrd="0" destOrd="0" parTransId="{B9299AC0-C86B-4790-ACA2-83877E1EFAEC}" sibTransId="{F7FF7799-C662-4A2B-80C4-5B4FF4C7D4BB}"/>
    <dgm:cxn modelId="{755F8147-5439-4712-AC48-6C6BE9D04A2D}" type="presParOf" srcId="{EF9CB9A3-A64B-409A-B65A-083E77C794E2}" destId="{38057BA9-EDFB-4A54-8538-97E27EE372AC}" srcOrd="0" destOrd="0" presId="urn:microsoft.com/office/officeart/2005/8/layout/hProcess7"/>
    <dgm:cxn modelId="{1408ED85-4697-426F-96A0-9DB15A2FC0DB}" type="presParOf" srcId="{38057BA9-EDFB-4A54-8538-97E27EE372AC}" destId="{5C7532E9-7316-4A98-9844-43C6D541A3E7}" srcOrd="0" destOrd="0" presId="urn:microsoft.com/office/officeart/2005/8/layout/hProcess7"/>
    <dgm:cxn modelId="{D5134F0F-5D39-499D-B716-3B4E173A1619}" type="presParOf" srcId="{38057BA9-EDFB-4A54-8538-97E27EE372AC}" destId="{38E9ACFD-593A-4779-913D-CEB7F03B65C8}" srcOrd="1" destOrd="0" presId="urn:microsoft.com/office/officeart/2005/8/layout/hProcess7"/>
    <dgm:cxn modelId="{A9D2C2D7-6FC3-4DAD-972F-250CBB1D9C3E}" type="presParOf" srcId="{38057BA9-EDFB-4A54-8538-97E27EE372AC}" destId="{48339923-5DD4-478A-8214-C1F62430293D}" srcOrd="2" destOrd="0" presId="urn:microsoft.com/office/officeart/2005/8/layout/hProcess7"/>
    <dgm:cxn modelId="{D87C35FE-B4EA-4B2A-BD86-8E518517C7F2}" type="presParOf" srcId="{EF9CB9A3-A64B-409A-B65A-083E77C794E2}" destId="{BDA0898C-DC0C-47CD-B968-ABC4F81391D7}" srcOrd="1" destOrd="0" presId="urn:microsoft.com/office/officeart/2005/8/layout/hProcess7"/>
    <dgm:cxn modelId="{D62E76BB-3536-435B-9C55-052D87871C55}" type="presParOf" srcId="{EF9CB9A3-A64B-409A-B65A-083E77C794E2}" destId="{5895A2AD-C69C-4AC3-9C36-11001B819BA1}" srcOrd="2" destOrd="0" presId="urn:microsoft.com/office/officeart/2005/8/layout/hProcess7"/>
    <dgm:cxn modelId="{B360C7F8-1C0E-4802-9E29-D17C7C3B0B82}" type="presParOf" srcId="{5895A2AD-C69C-4AC3-9C36-11001B819BA1}" destId="{652B16A3-95B8-4C72-B45C-49601D5ACE9F}" srcOrd="0" destOrd="0" presId="urn:microsoft.com/office/officeart/2005/8/layout/hProcess7"/>
    <dgm:cxn modelId="{C6DBBC16-FB86-4B99-9E00-3BA3360E6BF8}" type="presParOf" srcId="{5895A2AD-C69C-4AC3-9C36-11001B819BA1}" destId="{0E1EFBF0-E3BE-4BAE-B0E5-447E0B4E389A}" srcOrd="1" destOrd="0" presId="urn:microsoft.com/office/officeart/2005/8/layout/hProcess7"/>
    <dgm:cxn modelId="{265691FC-A27B-4974-8766-BBA5D92FE285}" type="presParOf" srcId="{5895A2AD-C69C-4AC3-9C36-11001B819BA1}" destId="{5EFC4F9C-E638-45E9-AA45-53944263E990}" srcOrd="2" destOrd="0" presId="urn:microsoft.com/office/officeart/2005/8/layout/hProcess7"/>
    <dgm:cxn modelId="{48D1ECF4-E50F-4370-9C06-0A74C8A7071E}" type="presParOf" srcId="{EF9CB9A3-A64B-409A-B65A-083E77C794E2}" destId="{BA21F65D-2058-4736-8C17-2C0FB728445C}" srcOrd="3" destOrd="0" presId="urn:microsoft.com/office/officeart/2005/8/layout/hProcess7"/>
    <dgm:cxn modelId="{793AA9EA-89F4-4AB3-9CCC-0E6216C9B17D}" type="presParOf" srcId="{EF9CB9A3-A64B-409A-B65A-083E77C794E2}" destId="{EA576820-3832-4E53-9D75-67FF3D39FE9E}" srcOrd="4" destOrd="0" presId="urn:microsoft.com/office/officeart/2005/8/layout/hProcess7"/>
    <dgm:cxn modelId="{EBE4E658-90E2-43D8-91C5-6FF98D8A8ED3}" type="presParOf" srcId="{EA576820-3832-4E53-9D75-67FF3D39FE9E}" destId="{0F4973D6-CB48-4AE1-A59C-CE6797DDBA2F}" srcOrd="0" destOrd="0" presId="urn:microsoft.com/office/officeart/2005/8/layout/hProcess7"/>
    <dgm:cxn modelId="{774E9E2F-F5EF-43A9-9254-5D94EA1D3AF4}" type="presParOf" srcId="{EA576820-3832-4E53-9D75-67FF3D39FE9E}" destId="{7CA79529-7FC0-4178-9B13-41240BA279A4}" srcOrd="1" destOrd="0" presId="urn:microsoft.com/office/officeart/2005/8/layout/hProcess7"/>
    <dgm:cxn modelId="{0133366E-C4DB-451A-80E7-2FE344E919FB}" type="presParOf" srcId="{EA576820-3832-4E53-9D75-67FF3D39FE9E}" destId="{B1CB8129-050B-409B-A211-7DE204AF3C50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B4AE03-0A9E-406D-89EA-378834A20AEF}">
      <dsp:nvSpPr>
        <dsp:cNvPr id="0" name=""/>
        <dsp:cNvSpPr/>
      </dsp:nvSpPr>
      <dsp:spPr>
        <a:xfrm>
          <a:off x="0" y="100603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TOTALE  ISCRITTI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1236</a:t>
          </a:r>
          <a:endParaRPr lang="it-IT" sz="2000" kern="1200" dirty="0">
            <a:latin typeface="Century Gothic" pitchFamily="34" charset="0"/>
          </a:endParaRPr>
        </a:p>
      </dsp:txBody>
      <dsp:txXfrm>
        <a:off x="1787356" y="100603"/>
        <a:ext cx="6442243" cy="1414363"/>
      </dsp:txXfrm>
    </dsp:sp>
    <dsp:sp modelId="{6B75D903-32D5-4498-B1F0-E5FE03E6A10B}">
      <dsp:nvSpPr>
        <dsp:cNvPr id="0" name=""/>
        <dsp:cNvSpPr/>
      </dsp:nvSpPr>
      <dsp:spPr>
        <a:xfrm>
          <a:off x="141436" y="1414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D8E492-EED1-4727-9334-A24B2D7FE7E1}">
      <dsp:nvSpPr>
        <dsp:cNvPr id="0" name=""/>
        <dsp:cNvSpPr/>
      </dsp:nvSpPr>
      <dsp:spPr>
        <a:xfrm>
          <a:off x="0" y="1555799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TOTALE  FREQUENTANTI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1040</a:t>
          </a:r>
          <a:endParaRPr lang="it-IT" sz="2000" kern="1200" dirty="0">
            <a:latin typeface="Century Gothic" pitchFamily="34" charset="0"/>
          </a:endParaRPr>
        </a:p>
      </dsp:txBody>
      <dsp:txXfrm>
        <a:off x="1787356" y="1555799"/>
        <a:ext cx="6442243" cy="1414363"/>
      </dsp:txXfrm>
    </dsp:sp>
    <dsp:sp modelId="{2147D86D-3282-4DBD-B982-7B0DB6EC845C}">
      <dsp:nvSpPr>
        <dsp:cNvPr id="0" name=""/>
        <dsp:cNvSpPr/>
      </dsp:nvSpPr>
      <dsp:spPr>
        <a:xfrm>
          <a:off x="141436" y="16972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DD96E4-9827-43B5-922F-DEC4F896C65B}">
      <dsp:nvSpPr>
        <dsp:cNvPr id="0" name=""/>
        <dsp:cNvSpPr/>
      </dsp:nvSpPr>
      <dsp:spPr>
        <a:xfrm>
          <a:off x="0" y="3111599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57 NAZIONALITA’ PRESENTI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Century Gothic" pitchFamily="34" charset="0"/>
            </a:rPr>
            <a:t>25% AFRICANI, 8% AMERICANI, 26% ASIATICI, 41% EUROPEI</a:t>
          </a:r>
        </a:p>
      </dsp:txBody>
      <dsp:txXfrm>
        <a:off x="1787356" y="3111599"/>
        <a:ext cx="6442243" cy="1414363"/>
      </dsp:txXfrm>
    </dsp:sp>
    <dsp:sp modelId="{42ACFB1E-7C36-41BC-AF63-6FB6D09EDCF5}">
      <dsp:nvSpPr>
        <dsp:cNvPr id="0" name=""/>
        <dsp:cNvSpPr/>
      </dsp:nvSpPr>
      <dsp:spPr>
        <a:xfrm>
          <a:off x="141436" y="3253035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E4F8E1-BE77-4D24-9732-5D8E7E3A8645}">
      <dsp:nvSpPr>
        <dsp:cNvPr id="0" name=""/>
        <dsp:cNvSpPr/>
      </dsp:nvSpPr>
      <dsp:spPr>
        <a:xfrm>
          <a:off x="0" y="0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CORSI ATTIVATI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57</a:t>
          </a:r>
          <a:endParaRPr lang="it-IT" sz="2000" kern="1200" dirty="0">
            <a:latin typeface="Century Gothic" pitchFamily="34" charset="0"/>
          </a:endParaRPr>
        </a:p>
      </dsp:txBody>
      <dsp:txXfrm>
        <a:off x="1787356" y="0"/>
        <a:ext cx="6442243" cy="1414363"/>
      </dsp:txXfrm>
    </dsp:sp>
    <dsp:sp modelId="{24180C38-1624-468E-AA69-343FFBA4BDA7}">
      <dsp:nvSpPr>
        <dsp:cNvPr id="0" name=""/>
        <dsp:cNvSpPr/>
      </dsp:nvSpPr>
      <dsp:spPr>
        <a:xfrm>
          <a:off x="141436" y="1414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A91BF9-B7BF-4818-843D-B8D1A9FABB9A}">
      <dsp:nvSpPr>
        <dsp:cNvPr id="0" name=""/>
        <dsp:cNvSpPr/>
      </dsp:nvSpPr>
      <dsp:spPr>
        <a:xfrm>
          <a:off x="0" y="1540765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ORE </a:t>
          </a:r>
          <a:r>
            <a:rPr lang="it-IT" sz="2000" kern="1200" dirty="0" err="1" smtClean="0">
              <a:latin typeface="Century Gothic" pitchFamily="34" charset="0"/>
            </a:rPr>
            <a:t>DI</a:t>
          </a:r>
          <a:r>
            <a:rPr lang="it-IT" sz="2000" kern="1200" dirty="0" smtClean="0">
              <a:latin typeface="Century Gothic" pitchFamily="34" charset="0"/>
            </a:rPr>
            <a:t> LEZIONE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2624</a:t>
          </a:r>
          <a:endParaRPr lang="it-IT" sz="2000" kern="1200" dirty="0">
            <a:latin typeface="Century Gothic" pitchFamily="34" charset="0"/>
          </a:endParaRPr>
        </a:p>
      </dsp:txBody>
      <dsp:txXfrm>
        <a:off x="1787356" y="1540765"/>
        <a:ext cx="6442243" cy="1414363"/>
      </dsp:txXfrm>
    </dsp:sp>
    <dsp:sp modelId="{91E393B0-1A06-4BD8-8C32-C3B1F9CE517F}">
      <dsp:nvSpPr>
        <dsp:cNvPr id="0" name=""/>
        <dsp:cNvSpPr/>
      </dsp:nvSpPr>
      <dsp:spPr>
        <a:xfrm>
          <a:off x="141436" y="16972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135EA-F86B-4472-9364-9252576D9A64}">
      <dsp:nvSpPr>
        <dsp:cNvPr id="0" name=""/>
        <dsp:cNvSpPr/>
      </dsp:nvSpPr>
      <dsp:spPr>
        <a:xfrm>
          <a:off x="0" y="3052931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ESAMI A2 SOSTENUTI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111</a:t>
          </a:r>
          <a:endParaRPr lang="it-IT" sz="2000" kern="1200" dirty="0">
            <a:latin typeface="Century Gothic" pitchFamily="34" charset="0"/>
          </a:endParaRPr>
        </a:p>
      </dsp:txBody>
      <dsp:txXfrm>
        <a:off x="1787356" y="3052931"/>
        <a:ext cx="6442243" cy="1414363"/>
      </dsp:txXfrm>
    </dsp:sp>
    <dsp:sp modelId="{423607CB-46A4-408A-A97E-D4CE1CF8DD3C}">
      <dsp:nvSpPr>
        <dsp:cNvPr id="0" name=""/>
        <dsp:cNvSpPr/>
      </dsp:nvSpPr>
      <dsp:spPr>
        <a:xfrm>
          <a:off x="82347" y="3196947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C2B3E5-08CD-4DF2-A932-0FB9DA92B1A0}">
      <dsp:nvSpPr>
        <dsp:cNvPr id="0" name=""/>
        <dsp:cNvSpPr/>
      </dsp:nvSpPr>
      <dsp:spPr>
        <a:xfrm>
          <a:off x="0" y="28598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59% FEMMINE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41% MASCHI</a:t>
          </a:r>
          <a:endParaRPr lang="it-IT" sz="2000" kern="1200" dirty="0">
            <a:latin typeface="Century Gothic" pitchFamily="34" charset="0"/>
          </a:endParaRPr>
        </a:p>
      </dsp:txBody>
      <dsp:txXfrm>
        <a:off x="1787356" y="28598"/>
        <a:ext cx="6442243" cy="1414363"/>
      </dsp:txXfrm>
    </dsp:sp>
    <dsp:sp modelId="{5DAC728F-F9BA-4475-9B2A-06EC4C43CF03}">
      <dsp:nvSpPr>
        <dsp:cNvPr id="0" name=""/>
        <dsp:cNvSpPr/>
      </dsp:nvSpPr>
      <dsp:spPr>
        <a:xfrm>
          <a:off x="141436" y="1414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4D3290-70C8-4D36-AA9C-147A01E003C3}">
      <dsp:nvSpPr>
        <dsp:cNvPr id="0" name=""/>
        <dsp:cNvSpPr/>
      </dsp:nvSpPr>
      <dsp:spPr>
        <a:xfrm>
          <a:off x="0" y="1555799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25% MINORI </a:t>
          </a:r>
          <a:r>
            <a:rPr lang="it-IT" sz="2000" kern="1200" dirty="0" err="1" smtClean="0">
              <a:latin typeface="Century Gothic" pitchFamily="34" charset="0"/>
            </a:rPr>
            <a:t>DI</a:t>
          </a:r>
          <a:r>
            <a:rPr lang="it-IT" sz="2000" kern="1200" dirty="0" smtClean="0">
              <a:latin typeface="Century Gothic" pitchFamily="34" charset="0"/>
            </a:rPr>
            <a:t> 25 ANNI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61% TRA 25 E 50 ANNI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14% MAGGIORI </a:t>
          </a:r>
          <a:r>
            <a:rPr lang="it-IT" sz="2000" kern="1200" dirty="0" err="1" smtClean="0">
              <a:latin typeface="Century Gothic" pitchFamily="34" charset="0"/>
            </a:rPr>
            <a:t>DI</a:t>
          </a:r>
          <a:r>
            <a:rPr lang="it-IT" sz="2000" kern="1200" dirty="0" smtClean="0">
              <a:latin typeface="Century Gothic" pitchFamily="34" charset="0"/>
            </a:rPr>
            <a:t> 50 ANNI</a:t>
          </a:r>
          <a:endParaRPr lang="it-IT" sz="2000" kern="1200" dirty="0">
            <a:latin typeface="Century Gothic" pitchFamily="34" charset="0"/>
          </a:endParaRPr>
        </a:p>
      </dsp:txBody>
      <dsp:txXfrm>
        <a:off x="1787356" y="1555799"/>
        <a:ext cx="6442243" cy="1414363"/>
      </dsp:txXfrm>
    </dsp:sp>
    <dsp:sp modelId="{D1153448-D1EB-4DA7-9E26-BBA6629FEC1D}">
      <dsp:nvSpPr>
        <dsp:cNvPr id="0" name=""/>
        <dsp:cNvSpPr/>
      </dsp:nvSpPr>
      <dsp:spPr>
        <a:xfrm>
          <a:off x="141436" y="16972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9055CA-8429-4B66-B81E-D8B960F34280}">
      <dsp:nvSpPr>
        <dsp:cNvPr id="0" name=""/>
        <dsp:cNvSpPr/>
      </dsp:nvSpPr>
      <dsp:spPr>
        <a:xfrm>
          <a:off x="0" y="3052931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kern="1200" dirty="0" smtClean="0">
            <a:latin typeface="Century Gothic" pitchFamily="34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kern="1200" dirty="0" smtClean="0">
            <a:latin typeface="Century Gothic" pitchFamily="34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latin typeface="Century Gothic" pitchFamily="34" charset="0"/>
            </a:rPr>
            <a:t>4% ANALFABETA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latin typeface="Century Gothic" pitchFamily="34" charset="0"/>
            </a:rPr>
            <a:t>10% ELEMENTARE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latin typeface="Century Gothic" pitchFamily="34" charset="0"/>
            </a:rPr>
            <a:t>27% MEDIO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latin typeface="Century Gothic" pitchFamily="34" charset="0"/>
            </a:rPr>
            <a:t>33% SUPERIORE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latin typeface="Century Gothic" pitchFamily="34" charset="0"/>
            </a:rPr>
            <a:t>24% UNIVERSITARIO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latin typeface="Century Gothic" pitchFamily="34" charset="0"/>
            </a:rPr>
            <a:t>2% NON DEFINITO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>
            <a:latin typeface="Century Gothic" pitchFamily="34" charset="0"/>
          </a:endParaRPr>
        </a:p>
      </dsp:txBody>
      <dsp:txXfrm>
        <a:off x="1787356" y="3052931"/>
        <a:ext cx="6442243" cy="1414363"/>
      </dsp:txXfrm>
    </dsp:sp>
    <dsp:sp modelId="{BC4CAB06-5AF3-403B-853B-38AC2F268A10}">
      <dsp:nvSpPr>
        <dsp:cNvPr id="0" name=""/>
        <dsp:cNvSpPr/>
      </dsp:nvSpPr>
      <dsp:spPr>
        <a:xfrm>
          <a:off x="141436" y="3253035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7532E9-7316-4A98-9844-43C6D541A3E7}">
      <dsp:nvSpPr>
        <dsp:cNvPr id="0" name=""/>
        <dsp:cNvSpPr/>
      </dsp:nvSpPr>
      <dsp:spPr>
        <a:xfrm>
          <a:off x="1587" y="0"/>
          <a:ext cx="4042469" cy="4525963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DISTRETTONORD</a:t>
          </a:r>
          <a:endParaRPr lang="it-IT" sz="2000" kern="1200" dirty="0">
            <a:latin typeface="Century Gothic" pitchFamily="34" charset="0"/>
          </a:endParaRPr>
        </a:p>
      </dsp:txBody>
      <dsp:txXfrm rot="16200000">
        <a:off x="-1449810" y="1451397"/>
        <a:ext cx="3711289" cy="808493"/>
      </dsp:txXfrm>
    </dsp:sp>
    <dsp:sp modelId="{48339923-5DD4-478A-8214-C1F62430293D}">
      <dsp:nvSpPr>
        <dsp:cNvPr id="0" name=""/>
        <dsp:cNvSpPr/>
      </dsp:nvSpPr>
      <dsp:spPr>
        <a:xfrm>
          <a:off x="810081" y="0"/>
          <a:ext cx="3011639" cy="452596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 smtClean="0">
            <a:latin typeface="Century Gothic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Century Gothic" pitchFamily="34" charset="0"/>
            </a:rPr>
            <a:t>RIMINI</a:t>
          </a:r>
          <a:r>
            <a:rPr lang="it-IT" sz="2000" kern="1200" dirty="0" smtClean="0">
              <a:latin typeface="Century Gothic" pitchFamily="34" charset="0"/>
            </a:rPr>
            <a:t/>
          </a:r>
          <a:br>
            <a:rPr lang="it-IT" sz="2000" kern="1200" dirty="0" smtClean="0">
              <a:latin typeface="Century Gothic" pitchFamily="34" charset="0"/>
            </a:rPr>
          </a:br>
          <a:r>
            <a:rPr lang="it-IT" sz="2000" kern="1200" dirty="0" smtClean="0">
              <a:latin typeface="Century Gothic" pitchFamily="34" charset="0"/>
            </a:rPr>
            <a:t>CASA DELLA PACE,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latin typeface="Century Gothic" pitchFamily="34" charset="0"/>
            </a:rPr>
            <a:t>via Tonini n.5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>
            <a:latin typeface="Century Gothic" pitchFamily="34" charset="0"/>
          </a:endParaRP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600" kern="1200" dirty="0"/>
        </a:p>
      </dsp:txBody>
      <dsp:txXfrm>
        <a:off x="810081" y="0"/>
        <a:ext cx="3011639" cy="4525963"/>
      </dsp:txXfrm>
    </dsp:sp>
    <dsp:sp modelId="{0F4973D6-CB48-4AE1-A59C-CE6797DDBA2F}">
      <dsp:nvSpPr>
        <dsp:cNvPr id="0" name=""/>
        <dsp:cNvSpPr/>
      </dsp:nvSpPr>
      <dsp:spPr>
        <a:xfrm>
          <a:off x="4185543" y="0"/>
          <a:ext cx="4042469" cy="4525963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entury Gothic" pitchFamily="34" charset="0"/>
            </a:rPr>
            <a:t>DISTRETTO SUD</a:t>
          </a:r>
          <a:endParaRPr lang="it-IT" sz="2000" kern="1200" dirty="0">
            <a:latin typeface="Century Gothic" pitchFamily="34" charset="0"/>
          </a:endParaRPr>
        </a:p>
      </dsp:txBody>
      <dsp:txXfrm rot="16200000">
        <a:off x="2734145" y="1451397"/>
        <a:ext cx="3711289" cy="808493"/>
      </dsp:txXfrm>
    </dsp:sp>
    <dsp:sp modelId="{0E1EFBF0-E3BE-4BAE-B0E5-447E0B4E389A}">
      <dsp:nvSpPr>
        <dsp:cNvPr id="0" name=""/>
        <dsp:cNvSpPr/>
      </dsp:nvSpPr>
      <dsp:spPr>
        <a:xfrm rot="5400000">
          <a:off x="3873035" y="3578549"/>
          <a:ext cx="665440" cy="60637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CB8129-050B-409B-A211-7DE204AF3C50}">
      <dsp:nvSpPr>
        <dsp:cNvPr id="0" name=""/>
        <dsp:cNvSpPr/>
      </dsp:nvSpPr>
      <dsp:spPr>
        <a:xfrm>
          <a:off x="4994037" y="0"/>
          <a:ext cx="3011639" cy="452596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Century Gothic" pitchFamily="34" charset="0"/>
            </a:rPr>
            <a:t>RICCIONE</a:t>
          </a:r>
          <a:r>
            <a:rPr lang="it-IT" sz="2000" kern="1200" dirty="0" smtClean="0">
              <a:latin typeface="Century Gothic" pitchFamily="34" charset="0"/>
            </a:rPr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Century Gothic" pitchFamily="34" charset="0"/>
            </a:rPr>
            <a:t>SALA MARTINELLI,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latin typeface="Century Gothic" pitchFamily="34" charset="0"/>
            </a:rPr>
            <a:t>Via Martinelli n.21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Century Gothic" pitchFamily="34" charset="0"/>
            </a:rPr>
            <a:t>CORIANO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smtClean="0">
              <a:latin typeface="Century Gothic" pitchFamily="34" charset="0"/>
            </a:rPr>
            <a:t>BIBLIOTECA COMUNALE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smtClean="0">
              <a:latin typeface="Century Gothic" pitchFamily="34" charset="0"/>
            </a:rPr>
            <a:t>BATTARRA,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0" kern="1200" dirty="0" smtClean="0">
              <a:latin typeface="Century Gothic" pitchFamily="34" charset="0"/>
            </a:rPr>
            <a:t>via </a:t>
          </a:r>
          <a:r>
            <a:rPr lang="it-IT" sz="1200" b="0" kern="1200" dirty="0" err="1" smtClean="0">
              <a:latin typeface="Century Gothic" pitchFamily="34" charset="0"/>
            </a:rPr>
            <a:t>M.L.King</a:t>
          </a:r>
          <a:r>
            <a:rPr lang="it-IT" sz="1200" b="0" kern="1200" dirty="0" smtClean="0">
              <a:latin typeface="Century Gothic" pitchFamily="34" charset="0"/>
            </a:rPr>
            <a:t> n.13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smtClean="0">
              <a:latin typeface="Century Gothic" pitchFamily="34" charset="0"/>
            </a:rPr>
            <a:t>AZIENDA FUNGAR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Century Gothic" pitchFamily="34" charset="0"/>
            </a:rPr>
            <a:t>MISANO A.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smtClean="0">
              <a:latin typeface="Century Gothic" pitchFamily="34" charset="0"/>
            </a:rPr>
            <a:t>COMUNE </a:t>
          </a:r>
          <a:r>
            <a:rPr lang="it-IT" sz="1600" b="0" kern="1200" dirty="0" err="1" smtClean="0">
              <a:latin typeface="Century Gothic" pitchFamily="34" charset="0"/>
            </a:rPr>
            <a:t>DI</a:t>
          </a:r>
          <a:r>
            <a:rPr lang="it-IT" sz="1600" b="0" kern="1200" dirty="0" smtClean="0">
              <a:latin typeface="Century Gothic" pitchFamily="34" charset="0"/>
            </a:rPr>
            <a:t> MISANO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0" kern="1200" dirty="0" smtClean="0">
              <a:latin typeface="Century Gothic" pitchFamily="34" charset="0"/>
            </a:rPr>
            <a:t>Palazzina bianchini, via Repubblica n.124</a:t>
          </a:r>
          <a:endParaRPr lang="it-IT" sz="2000" b="1" kern="1200" dirty="0" smtClean="0">
            <a:latin typeface="Century Gothic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Century Gothic" pitchFamily="34" charset="0"/>
            </a:rPr>
            <a:t>MORCIANO </a:t>
          </a:r>
          <a:r>
            <a:rPr lang="it-IT" sz="1800" b="1" kern="1200" dirty="0" smtClean="0">
              <a:latin typeface="Century Gothic" pitchFamily="34" charset="0"/>
            </a:rPr>
            <a:t>di R.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smtClean="0">
              <a:latin typeface="Century Gothic" pitchFamily="34" charset="0"/>
            </a:rPr>
            <a:t>CTP GOBETTI  c/o ISISS,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0" kern="1200" dirty="0" smtClean="0">
              <a:latin typeface="Century Gothic" pitchFamily="34" charset="0"/>
            </a:rPr>
            <a:t>Via </a:t>
          </a:r>
          <a:r>
            <a:rPr lang="it-IT" sz="1200" b="0" kern="1200" dirty="0" err="1" smtClean="0">
              <a:latin typeface="Century Gothic" pitchFamily="34" charset="0"/>
            </a:rPr>
            <a:t>Spallicci</a:t>
          </a:r>
          <a:r>
            <a:rPr lang="it-IT" sz="1200" b="0" kern="1200" dirty="0" smtClean="0">
              <a:latin typeface="Century Gothic" pitchFamily="34" charset="0"/>
            </a:rPr>
            <a:t> n.8</a:t>
          </a:r>
        </a:p>
      </dsp:txBody>
      <dsp:txXfrm>
        <a:off x="4994037" y="0"/>
        <a:ext cx="3011639" cy="4525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advClick="0" advTm="5000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BB3BD-2943-4E75-BB4A-56B41B5AACB9}" type="datetimeFigureOut">
              <a:rPr lang="it-IT" smtClean="0"/>
              <a:pPr/>
              <a:t>17/09/2012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EF555-4A93-4C1F-8183-D941896CA47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5000"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Century Gothic" pitchFamily="34" charset="0"/>
              </a:rPr>
              <a:t/>
            </a:r>
            <a:br>
              <a:rPr lang="it-IT" dirty="0" smtClean="0">
                <a:latin typeface="Century Gothic" pitchFamily="34" charset="0"/>
              </a:rPr>
            </a:br>
            <a:r>
              <a:rPr lang="it-IT" dirty="0" smtClean="0">
                <a:latin typeface="Century Gothic" pitchFamily="34" charset="0"/>
              </a:rPr>
              <a:t>REPORT </a:t>
            </a:r>
            <a:br>
              <a:rPr lang="it-IT" dirty="0" smtClean="0">
                <a:latin typeface="Century Gothic" pitchFamily="34" charset="0"/>
              </a:rPr>
            </a:br>
            <a:r>
              <a:rPr lang="it-IT" dirty="0" smtClean="0">
                <a:latin typeface="Century Gothic" pitchFamily="34" charset="0"/>
              </a:rPr>
              <a:t>SCUOLA </a:t>
            </a:r>
            <a:r>
              <a:rPr lang="it-IT" dirty="0" err="1" smtClean="0">
                <a:latin typeface="Century Gothic" pitchFamily="34" charset="0"/>
              </a:rPr>
              <a:t>DI</a:t>
            </a:r>
            <a:r>
              <a:rPr lang="it-IT" dirty="0" smtClean="0">
                <a:latin typeface="Century Gothic" pitchFamily="34" charset="0"/>
              </a:rPr>
              <a:t> LINGUA ITALIANA  </a:t>
            </a:r>
            <a:br>
              <a:rPr lang="it-IT" dirty="0" smtClean="0">
                <a:latin typeface="Century Gothic" pitchFamily="34" charset="0"/>
              </a:rPr>
            </a:br>
            <a:r>
              <a:rPr lang="it-IT" dirty="0" smtClean="0">
                <a:latin typeface="Century Gothic" pitchFamily="34" charset="0"/>
              </a:rPr>
              <a:t>ASSOCIAZIONE ARCOBALENO A.S. 2011-2012</a:t>
            </a:r>
            <a:br>
              <a:rPr lang="it-IT" dirty="0" smtClean="0">
                <a:latin typeface="Century Gothic" pitchFamily="34" charset="0"/>
              </a:rPr>
            </a:br>
            <a:endParaRPr lang="it-IT" dirty="0">
              <a:latin typeface="Century Gothic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 descr="Arcobaleno_logo_color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3429000"/>
            <a:ext cx="3727704" cy="3063240"/>
          </a:xfrm>
          <a:prstGeom prst="rect">
            <a:avLst/>
          </a:prstGeom>
        </p:spPr>
      </p:pic>
    </p:spTree>
  </p:cSld>
  <p:clrMapOvr>
    <a:masterClrMapping/>
  </p:clrMapOvr>
  <p:transition advClick="0" advTm="5000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latin typeface="Century Gothic" pitchFamily="34" charset="0"/>
              </a:rPr>
              <a:t>DATI GENERALI STUDENTI</a:t>
            </a:r>
            <a:endParaRPr lang="it-IT" sz="4000" dirty="0">
              <a:latin typeface="Century Gothic" pitchFamily="34" charset="0"/>
            </a:endParaRP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magine 7" descr="allenaip-esami-di-italiano-per-stranieri-L-KdMoBC-175x130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1560" y="3284984"/>
            <a:ext cx="1666875" cy="1238250"/>
          </a:xfrm>
          <a:prstGeom prst="rect">
            <a:avLst/>
          </a:prstGeom>
        </p:spPr>
      </p:pic>
    </p:spTree>
  </p:cSld>
  <p:clrMapOvr>
    <a:masterClrMapping/>
  </p:clrMapOvr>
  <p:transition advClick="0" advTm="5000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>
                <a:latin typeface="Century Gothic" pitchFamily="34" charset="0"/>
              </a:rPr>
              <a:t>DATI GENERALI ATTIVITA’</a:t>
            </a:r>
            <a:endParaRPr lang="it-IT" sz="4000" dirty="0">
              <a:latin typeface="Century Gothic" pitchFamily="34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Click="0" advTm="5000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atin typeface="Century Gothic" pitchFamily="34" charset="0"/>
              </a:rPr>
              <a:t>L’UTENZA: </a:t>
            </a:r>
            <a:br>
              <a:rPr lang="it-IT" dirty="0" smtClean="0">
                <a:latin typeface="Century Gothic" pitchFamily="34" charset="0"/>
              </a:rPr>
            </a:br>
            <a:r>
              <a:rPr lang="it-IT" sz="4000" dirty="0" smtClean="0">
                <a:latin typeface="Century Gothic" pitchFamily="34" charset="0"/>
              </a:rPr>
              <a:t>GENERE, ETA’, LIVELLO </a:t>
            </a:r>
            <a:r>
              <a:rPr lang="it-IT" sz="4000" dirty="0" err="1" smtClean="0">
                <a:latin typeface="Century Gothic" pitchFamily="34" charset="0"/>
              </a:rPr>
              <a:t>DI</a:t>
            </a:r>
            <a:r>
              <a:rPr lang="it-IT" sz="4000" dirty="0" smtClean="0">
                <a:latin typeface="Century Gothic" pitchFamily="34" charset="0"/>
              </a:rPr>
              <a:t> ISTRUZIONE</a:t>
            </a:r>
            <a:endParaRPr lang="it-IT" sz="4000" dirty="0">
              <a:latin typeface="Century Gothic" pitchFamily="34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Click="0" advTm="5000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Century Gothic" pitchFamily="34" charset="0"/>
              </a:rPr>
              <a:t>LE SEDI</a:t>
            </a:r>
            <a:endParaRPr lang="it-IT" dirty="0">
              <a:latin typeface="Century Gothic" pitchFamily="34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Click="0" advTm="5000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</TotalTime>
  <Words>136</Words>
  <Application>Microsoft Office PowerPoint</Application>
  <PresentationFormat>Presentazione su schermo (4:3)</PresentationFormat>
  <Paragraphs>49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 REPORT  SCUOLA DI LINGUA ITALIANA   ASSOCIAZIONE ARCOBALENO A.S. 2011-2012 </vt:lpstr>
      <vt:lpstr>DATI GENERALI STUDENTI</vt:lpstr>
      <vt:lpstr>DATI GENERALI ATTIVITA’</vt:lpstr>
      <vt:lpstr>L’UTENZA:  GENERE, ETA’, LIVELLO DI ISTRUZIONE</vt:lpstr>
      <vt:lpstr>LE SEDI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REPORT  SCUOLA DI LINGUA ITALIANA   ASSOCIAZIONE ARCOBALENO A.S. 2011-2012 </dc:title>
  <dc:creator>Utente</dc:creator>
  <cp:lastModifiedBy>Utente</cp:lastModifiedBy>
  <cp:revision>30</cp:revision>
  <dcterms:created xsi:type="dcterms:W3CDTF">2012-09-12T16:34:53Z</dcterms:created>
  <dcterms:modified xsi:type="dcterms:W3CDTF">2012-09-17T11:55:57Z</dcterms:modified>
</cp:coreProperties>
</file>