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2" r:id="rId1"/>
  </p:sldMasterIdLst>
  <p:sldIdLst>
    <p:sldId id="266" r:id="rId2"/>
    <p:sldId id="256" r:id="rId3"/>
    <p:sldId id="257" r:id="rId4"/>
    <p:sldId id="258" r:id="rId5"/>
    <p:sldId id="259" r:id="rId6"/>
    <p:sldId id="260" r:id="rId7"/>
    <p:sldId id="261" r:id="rId8"/>
    <p:sldId id="262" r:id="rId9"/>
    <p:sldId id="263" r:id="rId10"/>
    <p:sldId id="264" r:id="rId11"/>
    <p:sldId id="265" r:id="rId12"/>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6B1C"/>
    <a:srgbClr val="3C2EF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58" autoAdjust="0"/>
  </p:normalViewPr>
  <p:slideViewPr>
    <p:cSldViewPr>
      <p:cViewPr>
        <p:scale>
          <a:sx n="81" d="100"/>
          <a:sy n="81" d="100"/>
        </p:scale>
        <p:origin x="-83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9" name="Titolo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it-IT" smtClean="0"/>
              <a:t>Fare clic per modificare lo stile del titolo</a:t>
            </a:r>
            <a:endParaRPr kumimoji="0" lang="en-US"/>
          </a:p>
        </p:txBody>
      </p:sp>
      <p:sp>
        <p:nvSpPr>
          <p:cNvPr id="17" name="Sottotitolo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smtClean="0"/>
              <a:t>Fare clic per modificare lo stile del sottotitolo dello schema</a:t>
            </a:r>
            <a:endParaRPr kumimoji="0" lang="en-US"/>
          </a:p>
        </p:txBody>
      </p:sp>
      <p:sp>
        <p:nvSpPr>
          <p:cNvPr id="30" name="Segnaposto data 29"/>
          <p:cNvSpPr>
            <a:spLocks noGrp="1"/>
          </p:cNvSpPr>
          <p:nvPr>
            <p:ph type="dt" sz="half" idx="10"/>
          </p:nvPr>
        </p:nvSpPr>
        <p:spPr/>
        <p:txBody>
          <a:bodyPr/>
          <a:lstStyle/>
          <a:p>
            <a:fld id="{502E45B5-2B5D-45F0-9443-B044D06DBA5B}" type="datetimeFigureOut">
              <a:rPr lang="it-IT" smtClean="0"/>
              <a:pPr/>
              <a:t>20/06/2013</a:t>
            </a:fld>
            <a:endParaRPr lang="it-IT" dirty="0"/>
          </a:p>
        </p:txBody>
      </p:sp>
      <p:sp>
        <p:nvSpPr>
          <p:cNvPr id="19" name="Segnaposto piè di pagina 18"/>
          <p:cNvSpPr>
            <a:spLocks noGrp="1"/>
          </p:cNvSpPr>
          <p:nvPr>
            <p:ph type="ftr" sz="quarter" idx="11"/>
          </p:nvPr>
        </p:nvSpPr>
        <p:spPr/>
        <p:txBody>
          <a:bodyPr/>
          <a:lstStyle/>
          <a:p>
            <a:endParaRPr lang="it-IT" dirty="0"/>
          </a:p>
        </p:txBody>
      </p:sp>
      <p:sp>
        <p:nvSpPr>
          <p:cNvPr id="27" name="Segnaposto numero diapositiva 26"/>
          <p:cNvSpPr>
            <a:spLocks noGrp="1"/>
          </p:cNvSpPr>
          <p:nvPr>
            <p:ph type="sldNum" sz="quarter" idx="12"/>
          </p:nvPr>
        </p:nvSpPr>
        <p:spPr/>
        <p:txBody>
          <a:bodyPr/>
          <a:lstStyle/>
          <a:p>
            <a:fld id="{502208A9-038A-4DDE-8C7A-3D56AB065E14}" type="slidenum">
              <a:rPr lang="it-IT" smtClean="0"/>
              <a:pPr/>
              <a:t>‹N›</a:t>
            </a:fld>
            <a:endParaRPr lang="it-IT" dirty="0"/>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502E45B5-2B5D-45F0-9443-B044D06DBA5B}" type="datetimeFigureOut">
              <a:rPr lang="it-IT" smtClean="0"/>
              <a:pPr/>
              <a:t>20/06/2013</a:t>
            </a:fld>
            <a:endParaRPr lang="it-IT" dirty="0"/>
          </a:p>
        </p:txBody>
      </p:sp>
      <p:sp>
        <p:nvSpPr>
          <p:cNvPr id="5" name="Segnaposto piè di pagina 4"/>
          <p:cNvSpPr>
            <a:spLocks noGrp="1"/>
          </p:cNvSpPr>
          <p:nvPr>
            <p:ph type="ftr" sz="quarter" idx="11"/>
          </p:nvPr>
        </p:nvSpPr>
        <p:spPr/>
        <p:txBody>
          <a:bodyPr/>
          <a:lstStyle/>
          <a:p>
            <a:endParaRPr lang="it-IT" dirty="0"/>
          </a:p>
        </p:txBody>
      </p:sp>
      <p:sp>
        <p:nvSpPr>
          <p:cNvPr id="6" name="Segnaposto numero diapositiva 5"/>
          <p:cNvSpPr>
            <a:spLocks noGrp="1"/>
          </p:cNvSpPr>
          <p:nvPr>
            <p:ph type="sldNum" sz="quarter" idx="12"/>
          </p:nvPr>
        </p:nvSpPr>
        <p:spPr/>
        <p:txBody>
          <a:bodyPr/>
          <a:lstStyle/>
          <a:p>
            <a:fld id="{502208A9-038A-4DDE-8C7A-3D56AB065E14}" type="slidenum">
              <a:rPr lang="it-IT" smtClean="0"/>
              <a:pPr/>
              <a:t>‹N›</a:t>
            </a:fld>
            <a:endParaRPr lang="it-IT" dirty="0"/>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914401"/>
            <a:ext cx="2057400" cy="5211763"/>
          </a:xfrm>
        </p:spPr>
        <p:txBody>
          <a:bodyPr vert="eaVer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a:xfrm>
            <a:off x="457200" y="914401"/>
            <a:ext cx="6019800" cy="5211763"/>
          </a:xfrm>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502E45B5-2B5D-45F0-9443-B044D06DBA5B}" type="datetimeFigureOut">
              <a:rPr lang="it-IT" smtClean="0"/>
              <a:pPr/>
              <a:t>20/06/2013</a:t>
            </a:fld>
            <a:endParaRPr lang="it-IT" dirty="0"/>
          </a:p>
        </p:txBody>
      </p:sp>
      <p:sp>
        <p:nvSpPr>
          <p:cNvPr id="5" name="Segnaposto piè di pagina 4"/>
          <p:cNvSpPr>
            <a:spLocks noGrp="1"/>
          </p:cNvSpPr>
          <p:nvPr>
            <p:ph type="ftr" sz="quarter" idx="11"/>
          </p:nvPr>
        </p:nvSpPr>
        <p:spPr/>
        <p:txBody>
          <a:bodyPr/>
          <a:lstStyle/>
          <a:p>
            <a:endParaRPr lang="it-IT" dirty="0"/>
          </a:p>
        </p:txBody>
      </p:sp>
      <p:sp>
        <p:nvSpPr>
          <p:cNvPr id="6" name="Segnaposto numero diapositiva 5"/>
          <p:cNvSpPr>
            <a:spLocks noGrp="1"/>
          </p:cNvSpPr>
          <p:nvPr>
            <p:ph type="sldNum" sz="quarter" idx="12"/>
          </p:nvPr>
        </p:nvSpPr>
        <p:spPr/>
        <p:txBody>
          <a:bodyPr/>
          <a:lstStyle/>
          <a:p>
            <a:fld id="{502208A9-038A-4DDE-8C7A-3D56AB065E14}" type="slidenum">
              <a:rPr lang="it-IT" smtClean="0"/>
              <a:pPr/>
              <a:t>‹N›</a:t>
            </a:fld>
            <a:endParaRPr lang="it-IT" dirty="0"/>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contenuto 2"/>
          <p:cNvSpPr>
            <a:spLocks noGrp="1"/>
          </p:cNvSpPr>
          <p:nvPr>
            <p:ph idx="1"/>
          </p:nvPr>
        </p:nvSpPr>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502E45B5-2B5D-45F0-9443-B044D06DBA5B}" type="datetimeFigureOut">
              <a:rPr lang="it-IT" smtClean="0"/>
              <a:pPr/>
              <a:t>20/06/2013</a:t>
            </a:fld>
            <a:endParaRPr lang="it-IT" dirty="0"/>
          </a:p>
        </p:txBody>
      </p:sp>
      <p:sp>
        <p:nvSpPr>
          <p:cNvPr id="5" name="Segnaposto piè di pagina 4"/>
          <p:cNvSpPr>
            <a:spLocks noGrp="1"/>
          </p:cNvSpPr>
          <p:nvPr>
            <p:ph type="ftr" sz="quarter" idx="11"/>
          </p:nvPr>
        </p:nvSpPr>
        <p:spPr/>
        <p:txBody>
          <a:bodyPr/>
          <a:lstStyle/>
          <a:p>
            <a:endParaRPr lang="it-IT" dirty="0"/>
          </a:p>
        </p:txBody>
      </p:sp>
      <p:sp>
        <p:nvSpPr>
          <p:cNvPr id="6" name="Segnaposto numero diapositiva 5"/>
          <p:cNvSpPr>
            <a:spLocks noGrp="1"/>
          </p:cNvSpPr>
          <p:nvPr>
            <p:ph type="sldNum" sz="quarter" idx="12"/>
          </p:nvPr>
        </p:nvSpPr>
        <p:spPr/>
        <p:txBody>
          <a:bodyPr/>
          <a:lstStyle/>
          <a:p>
            <a:fld id="{502208A9-038A-4DDE-8C7A-3D56AB065E14}" type="slidenum">
              <a:rPr lang="it-IT" smtClean="0"/>
              <a:pPr/>
              <a:t>‹N›</a:t>
            </a:fld>
            <a:endParaRPr lang="it-IT" dirty="0"/>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smtClean="0"/>
              <a:t>Fare clic per modificare stili del testo dello schema</a:t>
            </a:r>
          </a:p>
        </p:txBody>
      </p:sp>
      <p:sp>
        <p:nvSpPr>
          <p:cNvPr id="4" name="Segnaposto data 3"/>
          <p:cNvSpPr>
            <a:spLocks noGrp="1"/>
          </p:cNvSpPr>
          <p:nvPr>
            <p:ph type="dt" sz="half" idx="10"/>
          </p:nvPr>
        </p:nvSpPr>
        <p:spPr/>
        <p:txBody>
          <a:bodyPr/>
          <a:lstStyle/>
          <a:p>
            <a:fld id="{502E45B5-2B5D-45F0-9443-B044D06DBA5B}" type="datetimeFigureOut">
              <a:rPr lang="it-IT" smtClean="0"/>
              <a:pPr/>
              <a:t>20/06/2013</a:t>
            </a:fld>
            <a:endParaRPr lang="it-IT" dirty="0"/>
          </a:p>
        </p:txBody>
      </p:sp>
      <p:sp>
        <p:nvSpPr>
          <p:cNvPr id="5" name="Segnaposto piè di pagina 4"/>
          <p:cNvSpPr>
            <a:spLocks noGrp="1"/>
          </p:cNvSpPr>
          <p:nvPr>
            <p:ph type="ftr" sz="quarter" idx="11"/>
          </p:nvPr>
        </p:nvSpPr>
        <p:spPr/>
        <p:txBody>
          <a:bodyPr/>
          <a:lstStyle/>
          <a:p>
            <a:endParaRPr lang="it-IT" dirty="0"/>
          </a:p>
        </p:txBody>
      </p:sp>
      <p:sp>
        <p:nvSpPr>
          <p:cNvPr id="6" name="Segnaposto numero diapositiva 5"/>
          <p:cNvSpPr>
            <a:spLocks noGrp="1"/>
          </p:cNvSpPr>
          <p:nvPr>
            <p:ph type="sldNum" sz="quarter" idx="12"/>
          </p:nvPr>
        </p:nvSpPr>
        <p:spPr/>
        <p:txBody>
          <a:bodyPr/>
          <a:lstStyle/>
          <a:p>
            <a:fld id="{502208A9-038A-4DDE-8C7A-3D56AB065E14}" type="slidenum">
              <a:rPr lang="it-IT" smtClean="0"/>
              <a:pPr/>
              <a:t>‹N›</a:t>
            </a:fld>
            <a:endParaRPr lang="it-IT" dirty="0"/>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1143000"/>
          </a:xfrm>
        </p:spPr>
        <p:txBody>
          <a:bodyPr/>
          <a:lstStyle/>
          <a:p>
            <a:r>
              <a:rPr kumimoji="0" lang="it-IT" smtClean="0"/>
              <a:t>Fare clic per modificare lo stile del titolo</a:t>
            </a:r>
            <a:endParaRPr kumimoji="0" lang="en-US"/>
          </a:p>
        </p:txBody>
      </p:sp>
      <p:sp>
        <p:nvSpPr>
          <p:cNvPr id="3" name="Segnaposto contenuto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contenuto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p:txBody>
          <a:bodyPr/>
          <a:lstStyle/>
          <a:p>
            <a:fld id="{502E45B5-2B5D-45F0-9443-B044D06DBA5B}" type="datetimeFigureOut">
              <a:rPr lang="it-IT" smtClean="0"/>
              <a:pPr/>
              <a:t>20/06/2013</a:t>
            </a:fld>
            <a:endParaRPr lang="it-IT" dirty="0"/>
          </a:p>
        </p:txBody>
      </p:sp>
      <p:sp>
        <p:nvSpPr>
          <p:cNvPr id="6" name="Segnaposto piè di pagina 5"/>
          <p:cNvSpPr>
            <a:spLocks noGrp="1"/>
          </p:cNvSpPr>
          <p:nvPr>
            <p:ph type="ftr" sz="quarter" idx="11"/>
          </p:nvPr>
        </p:nvSpPr>
        <p:spPr/>
        <p:txBody>
          <a:bodyPr/>
          <a:lstStyle/>
          <a:p>
            <a:endParaRPr lang="it-IT" dirty="0"/>
          </a:p>
        </p:txBody>
      </p:sp>
      <p:sp>
        <p:nvSpPr>
          <p:cNvPr id="7" name="Segnaposto numero diapositiva 6"/>
          <p:cNvSpPr>
            <a:spLocks noGrp="1"/>
          </p:cNvSpPr>
          <p:nvPr>
            <p:ph type="sldNum" sz="quarter" idx="12"/>
          </p:nvPr>
        </p:nvSpPr>
        <p:spPr/>
        <p:txBody>
          <a:bodyPr/>
          <a:lstStyle/>
          <a:p>
            <a:fld id="{502208A9-038A-4DDE-8C7A-3D56AB065E14}" type="slidenum">
              <a:rPr lang="it-IT" smtClean="0"/>
              <a:pPr/>
              <a:t>‹N›</a:t>
            </a:fld>
            <a:endParaRPr lang="it-IT" dirty="0"/>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1143000"/>
          </a:xfrm>
        </p:spPr>
        <p:txBody>
          <a:bodyPr tIns="45720" anchor="b"/>
          <a:lstStyle>
            <a:lvl1pPr>
              <a:defRPr/>
            </a:lvl1pPr>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4" name="Segnaposto testo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5" name="Segnaposto contenuto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6" name="Segnaposto contenuto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7" name="Segnaposto data 6"/>
          <p:cNvSpPr>
            <a:spLocks noGrp="1"/>
          </p:cNvSpPr>
          <p:nvPr>
            <p:ph type="dt" sz="half" idx="10"/>
          </p:nvPr>
        </p:nvSpPr>
        <p:spPr/>
        <p:txBody>
          <a:bodyPr/>
          <a:lstStyle/>
          <a:p>
            <a:fld id="{502E45B5-2B5D-45F0-9443-B044D06DBA5B}" type="datetimeFigureOut">
              <a:rPr lang="it-IT" smtClean="0"/>
              <a:pPr/>
              <a:t>20/06/2013</a:t>
            </a:fld>
            <a:endParaRPr lang="it-IT" dirty="0"/>
          </a:p>
        </p:txBody>
      </p:sp>
      <p:sp>
        <p:nvSpPr>
          <p:cNvPr id="8" name="Segnaposto piè di pagina 7"/>
          <p:cNvSpPr>
            <a:spLocks noGrp="1"/>
          </p:cNvSpPr>
          <p:nvPr>
            <p:ph type="ftr" sz="quarter" idx="11"/>
          </p:nvPr>
        </p:nvSpPr>
        <p:spPr/>
        <p:txBody>
          <a:bodyPr/>
          <a:lstStyle/>
          <a:p>
            <a:endParaRPr lang="it-IT" dirty="0"/>
          </a:p>
        </p:txBody>
      </p:sp>
      <p:sp>
        <p:nvSpPr>
          <p:cNvPr id="9" name="Segnaposto numero diapositiva 8"/>
          <p:cNvSpPr>
            <a:spLocks noGrp="1"/>
          </p:cNvSpPr>
          <p:nvPr>
            <p:ph type="sldNum" sz="quarter" idx="12"/>
          </p:nvPr>
        </p:nvSpPr>
        <p:spPr/>
        <p:txBody>
          <a:bodyPr/>
          <a:lstStyle/>
          <a:p>
            <a:fld id="{502208A9-038A-4DDE-8C7A-3D56AB065E14}" type="slidenum">
              <a:rPr lang="it-IT" smtClean="0"/>
              <a:pPr/>
              <a:t>‹N›</a:t>
            </a:fld>
            <a:endParaRPr lang="it-IT" dirty="0"/>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it-IT" smtClean="0"/>
              <a:t>Fare clic per modificare lo stile del titolo</a:t>
            </a:r>
            <a:endParaRPr kumimoji="0" lang="en-US"/>
          </a:p>
        </p:txBody>
      </p:sp>
      <p:sp>
        <p:nvSpPr>
          <p:cNvPr id="3" name="Segnaposto data 2"/>
          <p:cNvSpPr>
            <a:spLocks noGrp="1"/>
          </p:cNvSpPr>
          <p:nvPr>
            <p:ph type="dt" sz="half" idx="10"/>
          </p:nvPr>
        </p:nvSpPr>
        <p:spPr/>
        <p:txBody>
          <a:bodyPr/>
          <a:lstStyle/>
          <a:p>
            <a:fld id="{502E45B5-2B5D-45F0-9443-B044D06DBA5B}" type="datetimeFigureOut">
              <a:rPr lang="it-IT" smtClean="0"/>
              <a:pPr/>
              <a:t>20/06/2013</a:t>
            </a:fld>
            <a:endParaRPr lang="it-IT" dirty="0"/>
          </a:p>
        </p:txBody>
      </p:sp>
      <p:sp>
        <p:nvSpPr>
          <p:cNvPr id="4" name="Segnaposto piè di pagina 3"/>
          <p:cNvSpPr>
            <a:spLocks noGrp="1"/>
          </p:cNvSpPr>
          <p:nvPr>
            <p:ph type="ftr" sz="quarter" idx="11"/>
          </p:nvPr>
        </p:nvSpPr>
        <p:spPr/>
        <p:txBody>
          <a:bodyPr/>
          <a:lstStyle/>
          <a:p>
            <a:endParaRPr lang="it-IT" dirty="0"/>
          </a:p>
        </p:txBody>
      </p:sp>
      <p:sp>
        <p:nvSpPr>
          <p:cNvPr id="5" name="Segnaposto numero diapositiva 4"/>
          <p:cNvSpPr>
            <a:spLocks noGrp="1"/>
          </p:cNvSpPr>
          <p:nvPr>
            <p:ph type="sldNum" sz="quarter" idx="12"/>
          </p:nvPr>
        </p:nvSpPr>
        <p:spPr/>
        <p:txBody>
          <a:bodyPr/>
          <a:lstStyle/>
          <a:p>
            <a:fld id="{502208A9-038A-4DDE-8C7A-3D56AB065E14}" type="slidenum">
              <a:rPr lang="it-IT" smtClean="0"/>
              <a:pPr/>
              <a:t>‹N›</a:t>
            </a:fld>
            <a:endParaRPr lang="it-IT" dirty="0"/>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502E45B5-2B5D-45F0-9443-B044D06DBA5B}" type="datetimeFigureOut">
              <a:rPr lang="it-IT" smtClean="0"/>
              <a:pPr/>
              <a:t>20/06/2013</a:t>
            </a:fld>
            <a:endParaRPr lang="it-IT" dirty="0"/>
          </a:p>
        </p:txBody>
      </p:sp>
      <p:sp>
        <p:nvSpPr>
          <p:cNvPr id="3" name="Segnaposto piè di pagina 2"/>
          <p:cNvSpPr>
            <a:spLocks noGrp="1"/>
          </p:cNvSpPr>
          <p:nvPr>
            <p:ph type="ftr" sz="quarter" idx="11"/>
          </p:nvPr>
        </p:nvSpPr>
        <p:spPr/>
        <p:txBody>
          <a:bodyPr/>
          <a:lstStyle/>
          <a:p>
            <a:endParaRPr lang="it-IT" dirty="0"/>
          </a:p>
        </p:txBody>
      </p:sp>
      <p:sp>
        <p:nvSpPr>
          <p:cNvPr id="4" name="Segnaposto numero diapositiva 3"/>
          <p:cNvSpPr>
            <a:spLocks noGrp="1"/>
          </p:cNvSpPr>
          <p:nvPr>
            <p:ph type="sldNum" sz="quarter" idx="12"/>
          </p:nvPr>
        </p:nvSpPr>
        <p:spPr/>
        <p:txBody>
          <a:bodyPr/>
          <a:lstStyle/>
          <a:p>
            <a:fld id="{502208A9-038A-4DDE-8C7A-3D56AB065E14}" type="slidenum">
              <a:rPr lang="it-IT" smtClean="0"/>
              <a:pPr/>
              <a:t>‹N›</a:t>
            </a:fld>
            <a:endParaRPr lang="it-IT" dirty="0"/>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it-IT" smtClean="0"/>
              <a:t>Fare clic per modificare lo stile del titolo</a:t>
            </a:r>
            <a:endParaRPr kumimoji="0" lang="en-US"/>
          </a:p>
        </p:txBody>
      </p:sp>
      <p:sp>
        <p:nvSpPr>
          <p:cNvPr id="3" name="Segnaposto testo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it-IT" smtClean="0"/>
              <a:t>Fare clic per modificare stili del testo dello schema</a:t>
            </a:r>
          </a:p>
        </p:txBody>
      </p:sp>
      <p:sp>
        <p:nvSpPr>
          <p:cNvPr id="4" name="Segnaposto contenuto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p:txBody>
          <a:bodyPr/>
          <a:lstStyle/>
          <a:p>
            <a:fld id="{502E45B5-2B5D-45F0-9443-B044D06DBA5B}" type="datetimeFigureOut">
              <a:rPr lang="it-IT" smtClean="0"/>
              <a:pPr/>
              <a:t>20/06/2013</a:t>
            </a:fld>
            <a:endParaRPr lang="it-IT" dirty="0"/>
          </a:p>
        </p:txBody>
      </p:sp>
      <p:sp>
        <p:nvSpPr>
          <p:cNvPr id="6" name="Segnaposto piè di pagina 5"/>
          <p:cNvSpPr>
            <a:spLocks noGrp="1"/>
          </p:cNvSpPr>
          <p:nvPr>
            <p:ph type="ftr" sz="quarter" idx="11"/>
          </p:nvPr>
        </p:nvSpPr>
        <p:spPr/>
        <p:txBody>
          <a:bodyPr/>
          <a:lstStyle/>
          <a:p>
            <a:endParaRPr lang="it-IT" dirty="0"/>
          </a:p>
        </p:txBody>
      </p:sp>
      <p:sp>
        <p:nvSpPr>
          <p:cNvPr id="7" name="Segnaposto numero diapositiva 6"/>
          <p:cNvSpPr>
            <a:spLocks noGrp="1"/>
          </p:cNvSpPr>
          <p:nvPr>
            <p:ph type="sldNum" sz="quarter" idx="12"/>
          </p:nvPr>
        </p:nvSpPr>
        <p:spPr/>
        <p:txBody>
          <a:bodyPr/>
          <a:lstStyle/>
          <a:p>
            <a:fld id="{502208A9-038A-4DDE-8C7A-3D56AB065E14}" type="slidenum">
              <a:rPr lang="it-IT" smtClean="0"/>
              <a:pPr/>
              <a:t>‹N›</a:t>
            </a:fld>
            <a:endParaRPr lang="it-IT" dirty="0"/>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9" name="Ritaglia e arrotonda singolo angolo rettangolo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olo rettangolo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olo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it-IT" smtClean="0"/>
              <a:t>Fare clic per modificare lo stile del titolo</a:t>
            </a:r>
            <a:endParaRPr kumimoji="0" lang="en-US"/>
          </a:p>
        </p:txBody>
      </p:sp>
      <p:sp>
        <p:nvSpPr>
          <p:cNvPr id="4" name="Segnaposto testo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it-IT" smtClean="0"/>
              <a:t>Fare clic per modificare stili del testo dello schema</a:t>
            </a:r>
          </a:p>
        </p:txBody>
      </p:sp>
      <p:sp>
        <p:nvSpPr>
          <p:cNvPr id="5" name="Segnaposto data 4"/>
          <p:cNvSpPr>
            <a:spLocks noGrp="1"/>
          </p:cNvSpPr>
          <p:nvPr>
            <p:ph type="dt" sz="half" idx="10"/>
          </p:nvPr>
        </p:nvSpPr>
        <p:spPr/>
        <p:txBody>
          <a:bodyPr/>
          <a:lstStyle/>
          <a:p>
            <a:fld id="{502E45B5-2B5D-45F0-9443-B044D06DBA5B}" type="datetimeFigureOut">
              <a:rPr lang="it-IT" smtClean="0"/>
              <a:pPr/>
              <a:t>20/06/2013</a:t>
            </a:fld>
            <a:endParaRPr lang="it-IT" dirty="0"/>
          </a:p>
        </p:txBody>
      </p:sp>
      <p:sp>
        <p:nvSpPr>
          <p:cNvPr id="6" name="Segnaposto piè di pagina 5"/>
          <p:cNvSpPr>
            <a:spLocks noGrp="1"/>
          </p:cNvSpPr>
          <p:nvPr>
            <p:ph type="ftr" sz="quarter" idx="11"/>
          </p:nvPr>
        </p:nvSpPr>
        <p:spPr/>
        <p:txBody>
          <a:bodyPr/>
          <a:lstStyle/>
          <a:p>
            <a:endParaRPr lang="it-IT" dirty="0"/>
          </a:p>
        </p:txBody>
      </p:sp>
      <p:sp>
        <p:nvSpPr>
          <p:cNvPr id="7" name="Segnaposto numero diapositiva 6"/>
          <p:cNvSpPr>
            <a:spLocks noGrp="1"/>
          </p:cNvSpPr>
          <p:nvPr>
            <p:ph type="sldNum" sz="quarter" idx="12"/>
          </p:nvPr>
        </p:nvSpPr>
        <p:spPr>
          <a:xfrm>
            <a:off x="8077200" y="6356350"/>
            <a:ext cx="609600" cy="365125"/>
          </a:xfrm>
        </p:spPr>
        <p:txBody>
          <a:bodyPr/>
          <a:lstStyle/>
          <a:p>
            <a:fld id="{502208A9-038A-4DDE-8C7A-3D56AB065E14}" type="slidenum">
              <a:rPr lang="it-IT" smtClean="0"/>
              <a:pPr/>
              <a:t>‹N›</a:t>
            </a:fld>
            <a:endParaRPr lang="it-IT" dirty="0"/>
          </a:p>
        </p:txBody>
      </p:sp>
      <p:sp>
        <p:nvSpPr>
          <p:cNvPr id="3" name="Segnaposto immagin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it-IT" smtClean="0"/>
              <a:t>Fare clic sull'icona per inserire un'immagine</a:t>
            </a:r>
            <a:endParaRPr kumimoji="0" lang="en-US" dirty="0"/>
          </a:p>
        </p:txBody>
      </p:sp>
      <p:sp>
        <p:nvSpPr>
          <p:cNvPr id="10" name="Figura a mano libera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igura a mano libera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igura a mano libera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igura a mano libera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Segnaposto titolo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it-IT" smtClean="0"/>
              <a:t>Fare clic per modificare lo stile del titolo</a:t>
            </a:r>
            <a:endParaRPr kumimoji="0" lang="en-US"/>
          </a:p>
        </p:txBody>
      </p:sp>
      <p:sp>
        <p:nvSpPr>
          <p:cNvPr id="30" name="Segnaposto testo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
        <p:nvSpPr>
          <p:cNvPr id="10" name="Segnaposto data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02E45B5-2B5D-45F0-9443-B044D06DBA5B}" type="datetimeFigureOut">
              <a:rPr lang="it-IT" smtClean="0"/>
              <a:pPr/>
              <a:t>20/06/2013</a:t>
            </a:fld>
            <a:endParaRPr lang="it-IT" dirty="0"/>
          </a:p>
        </p:txBody>
      </p:sp>
      <p:sp>
        <p:nvSpPr>
          <p:cNvPr id="22" name="Segnaposto piè di pagina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it-IT" dirty="0"/>
          </a:p>
        </p:txBody>
      </p:sp>
      <p:sp>
        <p:nvSpPr>
          <p:cNvPr id="18" name="Segnaposto numero diapositiva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02208A9-038A-4DDE-8C7A-3D56AB065E14}" type="slidenum">
              <a:rPr lang="it-IT" smtClean="0"/>
              <a:pPr/>
              <a:t>‹N›</a:t>
            </a:fld>
            <a:endParaRPr lang="it-IT" dirty="0"/>
          </a:p>
        </p:txBody>
      </p:sp>
      <p:grpSp>
        <p:nvGrpSpPr>
          <p:cNvPr id="2" name="Gruppo 1"/>
          <p:cNvGrpSpPr/>
          <p:nvPr/>
        </p:nvGrpSpPr>
        <p:grpSpPr>
          <a:xfrm>
            <a:off x="-19017" y="202408"/>
            <a:ext cx="9180548" cy="649224"/>
            <a:chOff x="-19045" y="216550"/>
            <a:chExt cx="9180548" cy="649224"/>
          </a:xfrm>
        </p:grpSpPr>
        <p:sp>
          <p:nvSpPr>
            <p:cNvPr id="12" name="Figura a mano libera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igura a mano libera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transition/>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emf"/><Relationship Id="rId7" Type="http://schemas.openxmlformats.org/officeDocument/2006/relationships/image" Target="../media/image2.e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package" Target="../embeddings/Microsoft_Word_Document1.docx"/><Relationship Id="rId5" Type="http://schemas.openxmlformats.org/officeDocument/2006/relationships/oleObject" Target="../embeddings/oleObject1.bin"/><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1259632" y="2348880"/>
            <a:ext cx="6336704" cy="369332"/>
          </a:xfrm>
          <a:prstGeom prst="rect">
            <a:avLst/>
          </a:prstGeom>
          <a:noFill/>
        </p:spPr>
        <p:txBody>
          <a:bodyPr wrap="square" rtlCol="0">
            <a:spAutoFit/>
          </a:bodyPr>
          <a:lstStyle/>
          <a:p>
            <a:pPr algn="ctr">
              <a:spcAft>
                <a:spcPts val="0"/>
              </a:spcAft>
              <a:tabLst>
                <a:tab pos="3060065" algn="ctr"/>
                <a:tab pos="6120130" algn="r"/>
              </a:tabLst>
            </a:pPr>
            <a:r>
              <a:rPr lang="it-IT" b="1" dirty="0">
                <a:latin typeface="Calibri"/>
                <a:ea typeface="Calibri"/>
                <a:cs typeface="Times New Roman"/>
              </a:rPr>
              <a:t>Fondo per l’integrazione di cittadini paesi terzi 2007 - 2013</a:t>
            </a:r>
            <a:endParaRPr lang="it-IT" sz="1400" dirty="0">
              <a:effectLst/>
              <a:latin typeface="Calibri"/>
              <a:ea typeface="Calibri"/>
              <a:cs typeface="Times New Roman"/>
            </a:endParaRPr>
          </a:p>
        </p:txBody>
      </p:sp>
      <p:sp>
        <p:nvSpPr>
          <p:cNvPr id="5" name="CasellaDiTesto 4"/>
          <p:cNvSpPr txBox="1"/>
          <p:nvPr/>
        </p:nvSpPr>
        <p:spPr>
          <a:xfrm>
            <a:off x="683568" y="2408857"/>
            <a:ext cx="7776864" cy="369332"/>
          </a:xfrm>
          <a:prstGeom prst="rect">
            <a:avLst/>
          </a:prstGeom>
          <a:noFill/>
        </p:spPr>
        <p:txBody>
          <a:bodyPr wrap="square" rtlCol="0">
            <a:spAutoFit/>
          </a:bodyPr>
          <a:lstStyle/>
          <a:p>
            <a:endParaRPr lang="it-IT" dirty="0"/>
          </a:p>
        </p:txBody>
      </p:sp>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520" y="2924944"/>
            <a:ext cx="8352928" cy="1098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07686" y="4293096"/>
            <a:ext cx="2013960" cy="14309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8" name="Oggetto 7"/>
          <p:cNvGraphicFramePr>
            <a:graphicFrameLocks noChangeAspect="1"/>
          </p:cNvGraphicFramePr>
          <p:nvPr>
            <p:extLst>
              <p:ext uri="{D42A27DB-BD31-4B8C-83A1-F6EECF244321}">
                <p14:modId xmlns:p14="http://schemas.microsoft.com/office/powerpoint/2010/main" val="1369089073"/>
              </p:ext>
            </p:extLst>
          </p:nvPr>
        </p:nvGraphicFramePr>
        <p:xfrm>
          <a:off x="715579" y="620688"/>
          <a:ext cx="7769727" cy="1224136"/>
        </p:xfrm>
        <a:graphic>
          <a:graphicData uri="http://schemas.openxmlformats.org/presentationml/2006/ole">
            <mc:AlternateContent xmlns:mc="http://schemas.openxmlformats.org/markup-compatibility/2006">
              <mc:Choice xmlns:v="urn:schemas-microsoft-com:vml" Requires="v">
                <p:oleObj spid="_x0000_s1026" name="Documento" r:id="rId6" imgW="9791044" imgH="1542189" progId="Word.Document.12">
                  <p:embed/>
                </p:oleObj>
              </mc:Choice>
              <mc:Fallback>
                <p:oleObj name="Documento" r:id="rId6" imgW="9791044" imgH="1542189" progId="Word.Document.12">
                  <p:embed/>
                  <p:pic>
                    <p:nvPicPr>
                      <p:cNvPr id="0" name=""/>
                      <p:cNvPicPr/>
                      <p:nvPr/>
                    </p:nvPicPr>
                    <p:blipFill>
                      <a:blip r:embed="rId7"/>
                      <a:stretch>
                        <a:fillRect/>
                      </a:stretch>
                    </p:blipFill>
                    <p:spPr>
                      <a:xfrm>
                        <a:off x="715579" y="620688"/>
                        <a:ext cx="7769727" cy="1224136"/>
                      </a:xfrm>
                      <a:prstGeom prst="rect">
                        <a:avLst/>
                      </a:prstGeom>
                    </p:spPr>
                  </p:pic>
                </p:oleObj>
              </mc:Fallback>
            </mc:AlternateContent>
          </a:graphicData>
        </a:graphic>
      </p:graphicFrame>
      <p:sp>
        <p:nvSpPr>
          <p:cNvPr id="10" name="CasellaDiTesto 9"/>
          <p:cNvSpPr txBox="1"/>
          <p:nvPr/>
        </p:nvSpPr>
        <p:spPr>
          <a:xfrm>
            <a:off x="1763688" y="1124744"/>
            <a:ext cx="1296144" cy="584775"/>
          </a:xfrm>
          <a:prstGeom prst="rect">
            <a:avLst/>
          </a:prstGeom>
          <a:noFill/>
        </p:spPr>
        <p:txBody>
          <a:bodyPr wrap="square" rtlCol="0">
            <a:spAutoFit/>
          </a:bodyPr>
          <a:lstStyle/>
          <a:p>
            <a:r>
              <a:rPr lang="it-IT" sz="1600" dirty="0" smtClean="0">
                <a:latin typeface="Times New Roman" pitchFamily="18" charset="0"/>
                <a:cs typeface="Times New Roman" pitchFamily="18" charset="0"/>
              </a:rPr>
              <a:t>UNIONE EUROPEA</a:t>
            </a:r>
            <a:endParaRPr lang="it-IT" sz="1600" dirty="0">
              <a:latin typeface="Times New Roman" pitchFamily="18" charset="0"/>
              <a:cs typeface="Times New Roman" pitchFamily="18" charset="0"/>
            </a:endParaRPr>
          </a:p>
        </p:txBody>
      </p:sp>
    </p:spTree>
    <p:extLst>
      <p:ext uri="{BB962C8B-B14F-4D97-AF65-F5344CB8AC3E}">
        <p14:creationId xmlns:p14="http://schemas.microsoft.com/office/powerpoint/2010/main" val="2292435391"/>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57158" y="2714620"/>
            <a:ext cx="8229600" cy="4143380"/>
          </a:xfrm>
        </p:spPr>
        <p:txBody>
          <a:bodyPr/>
          <a:lstStyle/>
          <a:p>
            <a:pPr>
              <a:buNone/>
            </a:pPr>
            <a:r>
              <a:rPr lang="it-IT" sz="2800" b="1" dirty="0" smtClean="0">
                <a:solidFill>
                  <a:schemeClr val="accent1"/>
                </a:solidFill>
              </a:rPr>
              <a:t>“Ad ogni individuo spettano tutti i diritti e tutte le libertà enunciate nella presente dichiarazione, senza distinzione alcuna per ragioni di razza, di colore, di sesso, di lingua, di opinione pubblica o di ogni altro genere, di ogni origine nazionale o sociale di ricchezza, di nascita, o di altra condizione.”</a:t>
            </a:r>
            <a:endParaRPr lang="it-IT" sz="2800" b="1" dirty="0">
              <a:solidFill>
                <a:schemeClr val="accent1"/>
              </a:solidFill>
            </a:endParaRPr>
          </a:p>
        </p:txBody>
      </p:sp>
      <p:sp>
        <p:nvSpPr>
          <p:cNvPr id="5" name="Rettangolo 4"/>
          <p:cNvSpPr/>
          <p:nvPr/>
        </p:nvSpPr>
        <p:spPr>
          <a:xfrm>
            <a:off x="285720" y="0"/>
            <a:ext cx="8643998" cy="2585323"/>
          </a:xfrm>
          <a:prstGeom prst="rect">
            <a:avLst/>
          </a:prstGeom>
          <a:noFill/>
        </p:spPr>
        <p:txBody>
          <a:bodyPr wrap="square" lIns="91440" tIns="45720" rIns="91440" bIns="45720">
            <a:spAutoFit/>
          </a:bodyPr>
          <a:lstStyle/>
          <a:p>
            <a:pPr algn="ctr"/>
            <a:r>
              <a:rPr lang="it-IT" sz="5400" b="1" cap="none" spc="0" dirty="0" smtClean="0">
                <a:ln w="900" cmpd="sng">
                  <a:solidFill>
                    <a:schemeClr val="accent1">
                      <a:satMod val="190000"/>
                      <a:alpha val="55000"/>
                    </a:schemeClr>
                  </a:solidFill>
                  <a:prstDash val="solid"/>
                </a:ln>
                <a:solidFill>
                  <a:schemeClr val="accent1">
                    <a:satMod val="200000"/>
                    <a:tint val="3000"/>
                  </a:schemeClr>
                </a:solidFill>
                <a:effectLst>
                  <a:glow rad="228600">
                    <a:schemeClr val="accent1">
                      <a:satMod val="175000"/>
                      <a:alpha val="40000"/>
                    </a:schemeClr>
                  </a:glow>
                  <a:innerShdw blurRad="101600" dist="76200" dir="5400000">
                    <a:schemeClr val="accent1">
                      <a:satMod val="190000"/>
                      <a:tint val="100000"/>
                      <a:alpha val="74000"/>
                    </a:schemeClr>
                  </a:innerShdw>
                </a:effectLst>
              </a:rPr>
              <a:t>Dichiarazione Universale dei Diritti Umani (1948), art 2: </a:t>
            </a:r>
            <a:endParaRPr lang="it-IT" sz="5400" b="1" cap="none" spc="0" dirty="0">
              <a:ln w="900" cmpd="sng">
                <a:solidFill>
                  <a:schemeClr val="accent1">
                    <a:satMod val="190000"/>
                    <a:alpha val="55000"/>
                  </a:schemeClr>
                </a:solidFill>
                <a:prstDash val="solid"/>
              </a:ln>
              <a:solidFill>
                <a:schemeClr val="accent1">
                  <a:satMod val="200000"/>
                  <a:tint val="3000"/>
                </a:schemeClr>
              </a:solidFill>
              <a:effectLst>
                <a:glow rad="228600">
                  <a:schemeClr val="accent1">
                    <a:satMod val="175000"/>
                    <a:alpha val="40000"/>
                  </a:schemeClr>
                </a:glow>
                <a:innerShdw blurRad="101600" dist="76200" dir="5400000">
                  <a:schemeClr val="accent1">
                    <a:satMod val="190000"/>
                    <a:tint val="100000"/>
                    <a:alpha val="74000"/>
                  </a:schemeClr>
                </a:innerShdw>
              </a:effectLst>
            </a:endParaRPr>
          </a:p>
        </p:txBody>
      </p:sp>
    </p:spTree>
  </p:cSld>
  <p:clrMapOvr>
    <a:masterClrMapping/>
  </p:clrMapOvr>
  <p:transition spd="med">
    <p:zoom dir="in"/>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596" y="2286000"/>
            <a:ext cx="8229600" cy="4572000"/>
          </a:xfrm>
        </p:spPr>
        <p:txBody>
          <a:bodyPr>
            <a:normAutofit/>
          </a:bodyPr>
          <a:lstStyle/>
          <a:p>
            <a:r>
              <a:rPr lang="it-IT" sz="3200" dirty="0" smtClean="0">
                <a:solidFill>
                  <a:schemeClr val="accent1"/>
                </a:solidFill>
              </a:rPr>
              <a:t>“ Gli Stati si impegnano a rispettare i diritti enunciati nella presente Costituzione e a garantirli ad ogni fanciullo che dipende dalla loro giurisdizione, senza distinzione di razza, di colore, di sesso, di lingua, di religione, di opinione pubblica o altra …”</a:t>
            </a:r>
            <a:endParaRPr lang="it-IT" sz="3200" dirty="0">
              <a:solidFill>
                <a:schemeClr val="accent1"/>
              </a:solidFill>
            </a:endParaRPr>
          </a:p>
        </p:txBody>
      </p:sp>
      <p:sp>
        <p:nvSpPr>
          <p:cNvPr id="5" name="Rettangolo 4"/>
          <p:cNvSpPr/>
          <p:nvPr/>
        </p:nvSpPr>
        <p:spPr>
          <a:xfrm>
            <a:off x="571472" y="1"/>
            <a:ext cx="8429684" cy="1754326"/>
          </a:xfrm>
          <a:prstGeom prst="rect">
            <a:avLst/>
          </a:prstGeom>
          <a:noFill/>
        </p:spPr>
        <p:txBody>
          <a:bodyPr wrap="square" lIns="91440" tIns="45720" rIns="91440" bIns="45720">
            <a:spAutoFit/>
          </a:bodyPr>
          <a:lstStyle/>
          <a:p>
            <a:pPr algn="ctr"/>
            <a:r>
              <a:rPr lang="it-IT" sz="5400" b="1" cap="none" spc="0" dirty="0" smtClean="0">
                <a:ln w="900" cmpd="sng">
                  <a:solidFill>
                    <a:schemeClr val="accent1">
                      <a:satMod val="190000"/>
                      <a:alpha val="55000"/>
                    </a:schemeClr>
                  </a:solidFill>
                  <a:prstDash val="solid"/>
                </a:ln>
                <a:solidFill>
                  <a:schemeClr val="accent1">
                    <a:satMod val="200000"/>
                    <a:tint val="3000"/>
                  </a:schemeClr>
                </a:solidFill>
                <a:effectLst>
                  <a:glow rad="228600">
                    <a:schemeClr val="accent5">
                      <a:satMod val="175000"/>
                      <a:alpha val="40000"/>
                    </a:schemeClr>
                  </a:glow>
                  <a:innerShdw blurRad="101600" dist="76200" dir="5400000">
                    <a:schemeClr val="accent1">
                      <a:satMod val="190000"/>
                      <a:tint val="100000"/>
                      <a:alpha val="74000"/>
                    </a:schemeClr>
                  </a:innerShdw>
                </a:effectLst>
              </a:rPr>
              <a:t>Convenzione sui diritti dell’infanzia 1989, art 2:</a:t>
            </a:r>
            <a:endParaRPr lang="it-IT" sz="5400" b="1" cap="none" spc="0" dirty="0">
              <a:ln w="900" cmpd="sng">
                <a:solidFill>
                  <a:schemeClr val="accent1">
                    <a:satMod val="190000"/>
                    <a:alpha val="55000"/>
                  </a:schemeClr>
                </a:solidFill>
                <a:prstDash val="solid"/>
              </a:ln>
              <a:solidFill>
                <a:schemeClr val="accent1">
                  <a:satMod val="200000"/>
                  <a:tint val="3000"/>
                </a:schemeClr>
              </a:solidFill>
              <a:effectLst>
                <a:glow rad="228600">
                  <a:schemeClr val="accent5">
                    <a:satMod val="175000"/>
                    <a:alpha val="40000"/>
                  </a:schemeClr>
                </a:glow>
                <a:innerShdw blurRad="101600" dist="76200" dir="5400000">
                  <a:schemeClr val="accent1">
                    <a:satMod val="190000"/>
                    <a:tint val="100000"/>
                    <a:alpha val="74000"/>
                  </a:schemeClr>
                </a:innerShdw>
              </a:effectLst>
            </a:endParaRPr>
          </a:p>
        </p:txBody>
      </p:sp>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olo 1"/>
          <p:cNvSpPr>
            <a:spLocks noGrp="1"/>
          </p:cNvSpPr>
          <p:nvPr>
            <p:ph type="ctrTitle"/>
          </p:nvPr>
        </p:nvSpPr>
        <p:spPr>
          <a:xfrm>
            <a:off x="642910" y="214290"/>
            <a:ext cx="7772400" cy="1470025"/>
          </a:xfrm>
        </p:spPr>
        <p:txBody>
          <a:bodyPr>
            <a:normAutofit/>
          </a:bodyPr>
          <a:lstStyle/>
          <a:p>
            <a:r>
              <a:rPr lang="it-IT" sz="2400" b="1" dirty="0" smtClean="0">
                <a:solidFill>
                  <a:schemeClr val="tx2"/>
                </a:solidFill>
              </a:rPr>
              <a:t>Progetto di formazione Civica ed Orientamento dei cittadini Neo-immigrati dei Paesi  Terzi..</a:t>
            </a:r>
            <a:endParaRPr lang="it-IT" sz="2400" b="1" dirty="0">
              <a:solidFill>
                <a:schemeClr val="tx2"/>
              </a:solidFill>
            </a:endParaRPr>
          </a:p>
        </p:txBody>
      </p:sp>
      <p:sp>
        <p:nvSpPr>
          <p:cNvPr id="3" name="Sottotitolo 2"/>
          <p:cNvSpPr>
            <a:spLocks noGrp="1"/>
          </p:cNvSpPr>
          <p:nvPr>
            <p:ph type="subTitle" idx="1"/>
          </p:nvPr>
        </p:nvSpPr>
        <p:spPr>
          <a:xfrm>
            <a:off x="539552" y="3212976"/>
            <a:ext cx="7854696" cy="1752600"/>
          </a:xfrm>
        </p:spPr>
        <p:txBody>
          <a:bodyPr/>
          <a:lstStyle/>
          <a:p>
            <a:r>
              <a:rPr lang="it-IT" b="1" dirty="0" smtClean="0">
                <a:solidFill>
                  <a:schemeClr val="accent2"/>
                </a:solidFill>
              </a:rPr>
              <a:t>Scuola ed educazione </a:t>
            </a:r>
            <a:endParaRPr lang="it-IT" b="1" dirty="0">
              <a:solidFill>
                <a:schemeClr val="accent2"/>
              </a:solidFill>
            </a:endParaRPr>
          </a:p>
        </p:txBody>
      </p:sp>
      <p:sp>
        <p:nvSpPr>
          <p:cNvPr id="4" name="Rettangolo 3"/>
          <p:cNvSpPr/>
          <p:nvPr/>
        </p:nvSpPr>
        <p:spPr>
          <a:xfrm>
            <a:off x="1428728" y="2000240"/>
            <a:ext cx="6725367" cy="1938992"/>
          </a:xfrm>
          <a:prstGeom prst="rect">
            <a:avLst/>
          </a:prstGeom>
          <a:noFill/>
        </p:spPr>
        <p:txBody>
          <a:bodyPr wrap="none" lIns="91440" tIns="45720" rIns="91440" bIns="45720">
            <a:spAutoFit/>
          </a:bodyPr>
          <a:lstStyle/>
          <a:p>
            <a:pPr algn="ctr"/>
            <a:r>
              <a:rPr lang="it-IT" sz="60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Tutte e tutti a scuola</a:t>
            </a:r>
          </a:p>
          <a:p>
            <a:pPr algn="ctr"/>
            <a:endParaRPr lang="it-IT" sz="6000" b="1" cap="none" spc="0"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endParaRPr>
          </a:p>
        </p:txBody>
      </p:sp>
    </p:spTree>
  </p:cSld>
  <p:clrMapOvr>
    <a:masterClrMapping/>
  </p:clrMapOvr>
  <p:transition>
    <p:wheel spokes="3"/>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596" y="2468880"/>
            <a:ext cx="8229600" cy="4389120"/>
          </a:xfrm>
        </p:spPr>
        <p:txBody>
          <a:bodyPr/>
          <a:lstStyle/>
          <a:p>
            <a:pPr>
              <a:buNone/>
            </a:pPr>
            <a:r>
              <a:rPr lang="it-IT" sz="3200" b="1" dirty="0" smtClean="0">
                <a:solidFill>
                  <a:srgbClr val="3C2EF6"/>
                </a:solidFill>
              </a:rPr>
              <a:t>A scuola si impara, si studia e si entra a contatto con persone che hanno una cultura diversa. È un’istituzione dove si studiano le lingue , le varie discipline e dove impariamo la convivenza con gli altri</a:t>
            </a:r>
            <a:r>
              <a:rPr lang="it-IT" b="1" dirty="0" smtClean="0">
                <a:solidFill>
                  <a:srgbClr val="3C2EF6"/>
                </a:solidFill>
              </a:rPr>
              <a:t>. </a:t>
            </a:r>
            <a:endParaRPr lang="it-IT" b="1" dirty="0">
              <a:solidFill>
                <a:srgbClr val="3C2EF6"/>
              </a:solidFill>
            </a:endParaRPr>
          </a:p>
        </p:txBody>
      </p:sp>
      <p:sp>
        <p:nvSpPr>
          <p:cNvPr id="4" name="Rettangolo 3"/>
          <p:cNvSpPr/>
          <p:nvPr/>
        </p:nvSpPr>
        <p:spPr>
          <a:xfrm>
            <a:off x="1571604" y="714356"/>
            <a:ext cx="6500858" cy="1569660"/>
          </a:xfrm>
          <a:prstGeom prst="rect">
            <a:avLst/>
          </a:prstGeom>
          <a:noFill/>
        </p:spPr>
        <p:txBody>
          <a:bodyPr wrap="square" lIns="91440" tIns="45720" rIns="91440" bIns="45720">
            <a:spAutoFit/>
          </a:bodyPr>
          <a:lstStyle/>
          <a:p>
            <a:pPr algn="ctr"/>
            <a:r>
              <a:rPr lang="it-IT"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La scuola è la porta per entrare nel mondo e nel futuro </a:t>
            </a:r>
            <a:endParaRPr lang="it-IT" sz="32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p:transition spd="med">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596" y="1714488"/>
            <a:ext cx="8229600" cy="5143512"/>
          </a:xfrm>
        </p:spPr>
        <p:txBody>
          <a:bodyPr>
            <a:normAutofit fontScale="85000" lnSpcReduction="20000"/>
          </a:bodyPr>
          <a:lstStyle/>
          <a:p>
            <a:pPr algn="ctr">
              <a:buNone/>
            </a:pPr>
            <a:r>
              <a:rPr lang="it-IT" sz="2300" b="1" i="1" dirty="0" smtClean="0">
                <a:solidFill>
                  <a:srgbClr val="3C2EF6"/>
                </a:solidFill>
              </a:rPr>
              <a:t>Gli articoli della Costituzione che riguardano l’istruzione sono:</a:t>
            </a:r>
          </a:p>
          <a:p>
            <a:r>
              <a:rPr lang="it-IT" sz="2300" b="1" i="1" dirty="0" smtClean="0">
                <a:solidFill>
                  <a:srgbClr val="3C2EF6"/>
                </a:solidFill>
              </a:rPr>
              <a:t>Art.10 È compito della Repubblica rimuovere gli ostacoli di natura economica e sociale che possono impedire alla partecipazione alla vita sociale e politica. Un modo per eliminare tali ostacoli è far studiare i ragazzi.</a:t>
            </a:r>
          </a:p>
          <a:p>
            <a:r>
              <a:rPr lang="it-IT" sz="2300" b="1" i="1" dirty="0" smtClean="0">
                <a:solidFill>
                  <a:srgbClr val="3C2EF6"/>
                </a:solidFill>
              </a:rPr>
              <a:t>Art.30 I genitori hanno il diritto e il dovere di mantere, istruire ed educare  i propri figli anche se nati fuori dal vincolo matrimoniale</a:t>
            </a:r>
          </a:p>
          <a:p>
            <a:r>
              <a:rPr lang="it-IT" sz="2300" b="1" i="1" dirty="0" smtClean="0">
                <a:solidFill>
                  <a:srgbClr val="3C2EF6"/>
                </a:solidFill>
              </a:rPr>
              <a:t>Art.31La Repubblica agevola con misure economiche e altre provvidenze la formazione della famiglia e l'adempimento dei compiti relativi, con particolare riguardo alle famiglie numerose. Protegge la maternità, l'infanzia e la gioventù, favorendo gli istituti necessari a tale scopo.</a:t>
            </a:r>
          </a:p>
          <a:p>
            <a:r>
              <a:rPr lang="it-IT" sz="2300" b="1" i="1" dirty="0" smtClean="0">
                <a:solidFill>
                  <a:srgbClr val="3C2EF6"/>
                </a:solidFill>
              </a:rPr>
              <a:t>Art.34 La scuola è aperta a tutti. L'istruzione inferiore, impartita per almeno otto anni, è obbligatoria e gratuita. I capaci e meritevoli, anche se privi di mezzi, hanno diritto di raggiungere i gradi più alti degli studi. La Repubblica rende effettivo questo diritto con borse di studio, assegni alle famiglie ed altre provvidenze, che devono essere attribuite per concorso.</a:t>
            </a:r>
          </a:p>
          <a:p>
            <a:endParaRPr lang="it-IT" sz="2200" dirty="0" smtClean="0">
              <a:solidFill>
                <a:schemeClr val="accent1">
                  <a:lumMod val="60000"/>
                  <a:lumOff val="40000"/>
                </a:schemeClr>
              </a:solidFill>
            </a:endParaRPr>
          </a:p>
          <a:p>
            <a:endParaRPr lang="it-IT" sz="2400" dirty="0" smtClean="0">
              <a:solidFill>
                <a:schemeClr val="accent1">
                  <a:lumMod val="60000"/>
                  <a:lumOff val="40000"/>
                </a:schemeClr>
              </a:solidFill>
            </a:endParaRPr>
          </a:p>
          <a:p>
            <a:endParaRPr lang="it-IT" sz="2400" dirty="0"/>
          </a:p>
        </p:txBody>
      </p:sp>
      <p:sp>
        <p:nvSpPr>
          <p:cNvPr id="5" name="Rettangolo 4"/>
          <p:cNvSpPr/>
          <p:nvPr/>
        </p:nvSpPr>
        <p:spPr>
          <a:xfrm>
            <a:off x="1428728" y="214290"/>
            <a:ext cx="6603259" cy="1428760"/>
          </a:xfrm>
          <a:prstGeom prst="rect">
            <a:avLst/>
          </a:prstGeom>
          <a:noFill/>
        </p:spPr>
        <p:txBody>
          <a:bodyPr wrap="square" lIns="91440" tIns="45720" rIns="91440" bIns="45720">
            <a:prstTxWarp prst="textCanUp">
              <a:avLst/>
            </a:prstTxWarp>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it-IT" sz="5400" b="1" cap="all" dirty="0" smtClean="0">
                <a:ln w="0">
                  <a:solidFill>
                    <a:schemeClr val="accent1">
                      <a:lumMod val="20000"/>
                      <a:lumOff val="80000"/>
                    </a:schemeClr>
                  </a:solidFill>
                </a:ln>
                <a:solidFill>
                  <a:schemeClr val="accent2">
                    <a:lumMod val="60000"/>
                    <a:lumOff val="40000"/>
                  </a:schemeClr>
                </a:solidFill>
                <a:effectLst>
                  <a:reflection blurRad="12700" stA="50000" endPos="50000" dist="5000" dir="5400000" sy="-100000" rotWithShape="0"/>
                </a:effectLst>
              </a:rPr>
              <a:t>Scuola ed educazione</a:t>
            </a:r>
            <a:endParaRPr lang="it-IT" sz="5400" b="1" cap="all" spc="0" dirty="0">
              <a:ln w="0">
                <a:solidFill>
                  <a:schemeClr val="accent1">
                    <a:lumMod val="20000"/>
                    <a:lumOff val="80000"/>
                  </a:schemeClr>
                </a:solidFill>
              </a:ln>
              <a:solidFill>
                <a:schemeClr val="accent2">
                  <a:lumMod val="60000"/>
                  <a:lumOff val="40000"/>
                </a:schemeClr>
              </a:solidFill>
              <a:effectLst>
                <a:reflection blurRad="12700" stA="50000" endPos="50000" dist="5000" dir="5400000" sy="-100000" rotWithShape="0"/>
              </a:effectLst>
            </a:endParaRPr>
          </a:p>
        </p:txBody>
      </p:sp>
    </p:spTree>
  </p:cSld>
  <p:clrMapOvr>
    <a:masterClrMapping/>
  </p:clrMapOvr>
  <p:transition spd="med">
    <p:diamon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pPr>
              <a:buNone/>
            </a:pPr>
            <a:r>
              <a:rPr lang="it-IT" b="1" dirty="0" smtClean="0">
                <a:solidFill>
                  <a:schemeClr val="accent2"/>
                </a:solidFill>
              </a:rPr>
              <a:t>L’istruzione scolastica obbligatoria si articola in tre cicli:</a:t>
            </a:r>
          </a:p>
          <a:p>
            <a:r>
              <a:rPr lang="it-IT" b="1" dirty="0" smtClean="0">
                <a:solidFill>
                  <a:schemeClr val="accent2"/>
                </a:solidFill>
              </a:rPr>
              <a:t>Primaria (dai 6 ai 10 anni)</a:t>
            </a:r>
          </a:p>
          <a:p>
            <a:r>
              <a:rPr lang="it-IT" b="1" dirty="0" smtClean="0">
                <a:solidFill>
                  <a:schemeClr val="accent2"/>
                </a:solidFill>
              </a:rPr>
              <a:t>Secondaria di primo grado ( dagli 11 ai 14 anni)</a:t>
            </a:r>
          </a:p>
          <a:p>
            <a:r>
              <a:rPr lang="it-IT" b="1" dirty="0" smtClean="0">
                <a:solidFill>
                  <a:schemeClr val="accent2"/>
                </a:solidFill>
              </a:rPr>
              <a:t>Secondaria di secondo grado (dai 14 ai 18 anni) </a:t>
            </a:r>
          </a:p>
          <a:p>
            <a:pPr marL="0" algn="just">
              <a:lnSpc>
                <a:spcPct val="120000"/>
              </a:lnSpc>
              <a:buNone/>
            </a:pPr>
            <a:r>
              <a:rPr lang="it-IT" b="1" dirty="0" smtClean="0">
                <a:solidFill>
                  <a:schemeClr val="accent2"/>
                </a:solidFill>
              </a:rPr>
              <a:t>Inoltre esistono gli asili nidi dove vengono accolti i bambini da 0 a 3 anni in quanto i genitori lavorando non possono occuparsi dei propri figli. </a:t>
            </a:r>
          </a:p>
          <a:p>
            <a:pPr algn="ctr"/>
            <a:endParaRPr lang="it-IT" dirty="0"/>
          </a:p>
        </p:txBody>
      </p:sp>
      <p:sp>
        <p:nvSpPr>
          <p:cNvPr id="4" name="Rettangolo 3"/>
          <p:cNvSpPr/>
          <p:nvPr/>
        </p:nvSpPr>
        <p:spPr>
          <a:xfrm>
            <a:off x="928662" y="0"/>
            <a:ext cx="7858180" cy="1754326"/>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it-IT" sz="5400" b="1" dirty="0" smtClean="0">
                <a:ln w="11430"/>
                <a:solidFill>
                  <a:schemeClr val="bg1"/>
                </a:solidFill>
                <a:effectLst>
                  <a:glow rad="139700">
                    <a:schemeClr val="accent2">
                      <a:satMod val="175000"/>
                      <a:alpha val="40000"/>
                    </a:schemeClr>
                  </a:glow>
                  <a:outerShdw blurRad="50800" dist="39000" dir="5460000" algn="tl">
                    <a:srgbClr val="FF0000">
                      <a:alpha val="38000"/>
                    </a:srgbClr>
                  </a:outerShdw>
                </a:effectLst>
              </a:rPr>
              <a:t>La scuola italiana e le sue regole</a:t>
            </a:r>
            <a:endParaRPr lang="it-IT" sz="5400" b="1" cap="none" spc="0" dirty="0">
              <a:ln w="11430"/>
              <a:solidFill>
                <a:schemeClr val="bg1"/>
              </a:solidFill>
              <a:effectLst>
                <a:glow rad="139700">
                  <a:schemeClr val="accent2">
                    <a:satMod val="175000"/>
                    <a:alpha val="40000"/>
                  </a:schemeClr>
                </a:glow>
                <a:outerShdw blurRad="50800" dist="39000" dir="5460000" algn="tl">
                  <a:srgbClr val="FF0000">
                    <a:alpha val="38000"/>
                  </a:srgbClr>
                </a:outerShdw>
              </a:effectLst>
            </a:endParaRPr>
          </a:p>
        </p:txBody>
      </p:sp>
    </p:spTree>
  </p:cSld>
  <p:clrMapOvr>
    <a:masterClrMapping/>
  </p:clrMapOvr>
  <p:transition spd="med">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539552" y="1176318"/>
            <a:ext cx="8229600" cy="5681682"/>
          </a:xfrm>
        </p:spPr>
        <p:txBody>
          <a:bodyPr>
            <a:normAutofit/>
          </a:bodyPr>
          <a:lstStyle/>
          <a:p>
            <a:r>
              <a:rPr lang="it-IT" b="1" i="1" dirty="0" smtClean="0">
                <a:solidFill>
                  <a:schemeClr val="accent2"/>
                </a:solidFill>
              </a:rPr>
              <a:t>Nella scuola Primaria si impara la matematica, la scienza, la musica,  l’italiano, la storia, la geografia, l’inglese, educazione all’immagine, la religione (una scelta facoltativa). I bambini devono essere iscritti entro il 31 Dicembre e questi devono aver compiuto sei anni. Tuttavia  se i bambini compiono sei anni entro il 30 Aprile dell’anno scolastico possono essere iscritti. Da qualche anno non esiste più l’esame per il passaggio dalla scuola primaria alla scuola secondaria di primo grado.</a:t>
            </a:r>
          </a:p>
          <a:p>
            <a:endParaRPr lang="it-IT" dirty="0"/>
          </a:p>
        </p:txBody>
      </p:sp>
    </p:spTree>
  </p:cSld>
  <p:clrMapOvr>
    <a:masterClrMapping/>
  </p:clrMapOvr>
  <p:transition spd="med">
    <p:newsflash/>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500034" y="2214554"/>
            <a:ext cx="8229600" cy="4389120"/>
          </a:xfrm>
        </p:spPr>
        <p:txBody>
          <a:bodyPr>
            <a:normAutofit/>
          </a:bodyPr>
          <a:lstStyle/>
          <a:p>
            <a:pPr marL="0">
              <a:buNone/>
            </a:pPr>
            <a:r>
              <a:rPr lang="it-IT" sz="2800" b="1" i="1" dirty="0" smtClean="0">
                <a:solidFill>
                  <a:schemeClr val="accent2"/>
                </a:solidFill>
              </a:rPr>
              <a:t>Per iscrivere il bambino a scuola il genitore deve presentare domanda di iscrizione alla segreteria della scuola e compilare i moduli.</a:t>
            </a:r>
          </a:p>
          <a:p>
            <a:pPr marL="0">
              <a:buNone/>
            </a:pPr>
            <a:r>
              <a:rPr lang="it-IT" sz="2800" b="1" i="1" dirty="0" smtClean="0">
                <a:solidFill>
                  <a:schemeClr val="accent2"/>
                </a:solidFill>
              </a:rPr>
              <a:t>I documenti necessari per l’iscrizione sono i seguenti:</a:t>
            </a:r>
          </a:p>
          <a:p>
            <a:pPr marL="0"/>
            <a:r>
              <a:rPr lang="it-IT" sz="2800" b="1" i="1" dirty="0" smtClean="0">
                <a:solidFill>
                  <a:schemeClr val="accent2"/>
                </a:solidFill>
              </a:rPr>
              <a:t>Certificato di nascita</a:t>
            </a:r>
          </a:p>
          <a:p>
            <a:pPr marL="0"/>
            <a:r>
              <a:rPr lang="it-IT" sz="2800" b="1" i="1" dirty="0" smtClean="0">
                <a:solidFill>
                  <a:schemeClr val="accent2"/>
                </a:solidFill>
              </a:rPr>
              <a:t>Certificato di residenza</a:t>
            </a:r>
          </a:p>
          <a:p>
            <a:pPr marL="0"/>
            <a:r>
              <a:rPr lang="it-IT" sz="2800" b="1" i="1" dirty="0" smtClean="0">
                <a:solidFill>
                  <a:schemeClr val="accent2"/>
                </a:solidFill>
              </a:rPr>
              <a:t>Stato di famiglia</a:t>
            </a:r>
          </a:p>
          <a:p>
            <a:pPr marL="0"/>
            <a:r>
              <a:rPr lang="it-IT" sz="2800" b="1" i="1" dirty="0" smtClean="0">
                <a:solidFill>
                  <a:schemeClr val="accent2"/>
                </a:solidFill>
              </a:rPr>
              <a:t>Certificato della vaccinazioni</a:t>
            </a:r>
          </a:p>
          <a:p>
            <a:pPr marL="0">
              <a:buNone/>
            </a:pPr>
            <a:endParaRPr lang="it-IT" b="1" i="1" dirty="0" smtClean="0">
              <a:solidFill>
                <a:srgbClr val="7030A0"/>
              </a:solidFill>
            </a:endParaRPr>
          </a:p>
          <a:p>
            <a:endParaRPr lang="it-IT" dirty="0"/>
          </a:p>
        </p:txBody>
      </p:sp>
      <p:sp>
        <p:nvSpPr>
          <p:cNvPr id="4" name="Rettangolo 3"/>
          <p:cNvSpPr/>
          <p:nvPr/>
        </p:nvSpPr>
        <p:spPr>
          <a:xfrm>
            <a:off x="857224" y="0"/>
            <a:ext cx="7500990" cy="2040054"/>
          </a:xfrm>
          <a:prstGeom prst="rect">
            <a:avLst/>
          </a:prstGeom>
          <a:noFill/>
        </p:spPr>
        <p:txBody>
          <a:bodyPr wrap="square" lIns="91440" tIns="45720" rIns="91440" bIns="45720">
            <a:prstTxWarp prst="textCurveUp">
              <a:avLst/>
            </a:prstTxWarp>
            <a:spAutoFit/>
          </a:bodyPr>
          <a:lstStyle/>
          <a:p>
            <a:pPr algn="ctr"/>
            <a:r>
              <a:rPr lang="it-IT" sz="5400" b="1" cap="none" spc="0" dirty="0" smtClean="0">
                <a:ln w="10541" cmpd="sng">
                  <a:solidFill>
                    <a:srgbClr val="7D7D7D">
                      <a:tint val="100000"/>
                      <a:shade val="100000"/>
                      <a:satMod val="110000"/>
                    </a:srgbClr>
                  </a:solidFill>
                  <a:prstDash val="solid"/>
                </a:ln>
                <a:solidFill>
                  <a:schemeClr val="accent1">
                    <a:lumMod val="60000"/>
                    <a:lumOff val="40000"/>
                  </a:schemeClr>
                </a:solidFill>
                <a:effectLst/>
              </a:rPr>
              <a:t>Iscrizione alla scuola primaria</a:t>
            </a:r>
            <a:endParaRPr lang="it-IT" sz="5400" b="1" cap="none" spc="0" dirty="0">
              <a:ln w="10541" cmpd="sng">
                <a:solidFill>
                  <a:srgbClr val="7D7D7D">
                    <a:tint val="100000"/>
                    <a:shade val="100000"/>
                    <a:satMod val="110000"/>
                  </a:srgbClr>
                </a:solidFill>
                <a:prstDash val="solid"/>
              </a:ln>
              <a:solidFill>
                <a:schemeClr val="accent1">
                  <a:lumMod val="60000"/>
                  <a:lumOff val="40000"/>
                </a:schemeClr>
              </a:solidFill>
              <a:effectLst/>
            </a:endParaRPr>
          </a:p>
        </p:txBody>
      </p:sp>
    </p:spTree>
  </p:cSld>
  <p:clrMapOvr>
    <a:masterClrMapping/>
  </p:clrMapOvr>
  <p:transition spd="med">
    <p:comb/>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r>
              <a:rPr lang="it-IT" dirty="0" smtClean="0">
                <a:solidFill>
                  <a:schemeClr val="accent2"/>
                </a:solidFill>
              </a:rPr>
              <a:t>È un fattore istituzionale legato al funzionamento della scuola. Al tal proposito il corpo docenti attua delle iniziative per garantire l’integrazione del bambino all’interno di un contesto scolastico. In questo mondo il bambino è in grado di integrarsi e relazionarsi con gli altri.</a:t>
            </a:r>
            <a:endParaRPr lang="it-IT" dirty="0">
              <a:solidFill>
                <a:schemeClr val="accent2"/>
              </a:solidFill>
            </a:endParaRPr>
          </a:p>
        </p:txBody>
      </p:sp>
      <p:sp>
        <p:nvSpPr>
          <p:cNvPr id="4" name="Rettangolo 3"/>
          <p:cNvSpPr/>
          <p:nvPr/>
        </p:nvSpPr>
        <p:spPr>
          <a:xfrm>
            <a:off x="1071538" y="0"/>
            <a:ext cx="7286676" cy="1569660"/>
          </a:xfrm>
          <a:prstGeom prst="rect">
            <a:avLst/>
          </a:prstGeom>
          <a:noFill/>
        </p:spPr>
        <p:txBody>
          <a:bodyPr wrap="square" lIns="91440" tIns="45720" rIns="91440" bIns="45720">
            <a:spAutoFit/>
          </a:bodyPr>
          <a:lstStyle/>
          <a:p>
            <a:pPr algn="ctr"/>
            <a:r>
              <a:rPr lang="it-IT" sz="4800" b="1" cap="none" spc="0"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glow rad="228600">
                    <a:schemeClr val="accent1">
                      <a:satMod val="175000"/>
                      <a:alpha val="40000"/>
                    </a:schemeClr>
                  </a:glow>
                  <a:outerShdw blurRad="38100" dist="38100" dir="7020000" algn="tl">
                    <a:srgbClr val="000000">
                      <a:alpha val="35000"/>
                    </a:srgbClr>
                  </a:outerShdw>
                </a:effectLst>
              </a:rPr>
              <a:t>Accoglienza dei bambini stranieri</a:t>
            </a:r>
            <a:endParaRPr lang="it-IT" sz="4800" b="1" cap="none" spc="0"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glow rad="228600">
                  <a:schemeClr val="accent1">
                    <a:satMod val="175000"/>
                    <a:alpha val="40000"/>
                  </a:schemeClr>
                </a:glow>
                <a:outerShdw blurRad="38100" dist="38100" dir="7020000" algn="tl">
                  <a:srgbClr val="000000">
                    <a:alpha val="35000"/>
                  </a:srgbClr>
                </a:outerShdw>
              </a:effectLst>
            </a:endParaRPr>
          </a:p>
        </p:txBody>
      </p:sp>
    </p:spTree>
  </p:cSld>
  <p:clrMapOvr>
    <a:masterClrMapping/>
  </p:clrMapOvr>
  <p:transition spd="med">
    <p:strips dir="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571472" y="1984248"/>
            <a:ext cx="7467600" cy="4873752"/>
          </a:xfrm>
        </p:spPr>
        <p:txBody>
          <a:bodyPr>
            <a:noAutofit/>
          </a:bodyPr>
          <a:lstStyle/>
          <a:p>
            <a:pPr marL="0">
              <a:buNone/>
            </a:pPr>
            <a:r>
              <a:rPr lang="it-IT" sz="2000" b="1" dirty="0" smtClean="0">
                <a:solidFill>
                  <a:schemeClr val="accent2"/>
                </a:solidFill>
              </a:rPr>
              <a:t>La scuola dura nove mesi, in quest’arco di tempo vi sono delle vacanze:</a:t>
            </a:r>
          </a:p>
          <a:p>
            <a:pPr marL="0">
              <a:buFont typeface="Wingdings" pitchFamily="2" charset="2"/>
              <a:buChar char="v"/>
            </a:pPr>
            <a:r>
              <a:rPr lang="it-IT" sz="2000" b="1" dirty="0" smtClean="0">
                <a:solidFill>
                  <a:schemeClr val="accent2"/>
                </a:solidFill>
              </a:rPr>
              <a:t>Due settimane a Natale</a:t>
            </a:r>
          </a:p>
          <a:p>
            <a:pPr marL="0">
              <a:buFont typeface="Wingdings" pitchFamily="2" charset="2"/>
              <a:buChar char="v"/>
            </a:pPr>
            <a:r>
              <a:rPr lang="it-IT" sz="2000" b="1" dirty="0" smtClean="0">
                <a:solidFill>
                  <a:schemeClr val="accent2"/>
                </a:solidFill>
              </a:rPr>
              <a:t>Una settimana a Pasqua </a:t>
            </a:r>
          </a:p>
          <a:p>
            <a:pPr marL="0">
              <a:buFont typeface="Wingdings" pitchFamily="2" charset="2"/>
              <a:buChar char="v"/>
            </a:pPr>
            <a:r>
              <a:rPr lang="it-IT" sz="2000" b="1" dirty="0" smtClean="0">
                <a:solidFill>
                  <a:schemeClr val="accent2"/>
                </a:solidFill>
              </a:rPr>
              <a:t>Tutte le altre sono sparse nei diversi mesi dell’anno.</a:t>
            </a:r>
          </a:p>
          <a:p>
            <a:pPr marL="0">
              <a:buNone/>
            </a:pPr>
            <a:r>
              <a:rPr lang="it-IT" sz="2000" b="1" dirty="0" smtClean="0">
                <a:solidFill>
                  <a:schemeClr val="accent2"/>
                </a:solidFill>
              </a:rPr>
              <a:t>Le assenze degli alunni devono essere giustificate dai genitori nel diario, nel quaderno o nel libretto delle assenze. Inoltre, se il bambino rimane a casa per un periodo di tempo superiore ai sei giorni al rientro deve presentare un certificato medico. I genitori per controllare l’andamento scolastico del proprio figlio possono rivolgersi all’insegnante o alla segreteria.</a:t>
            </a:r>
          </a:p>
        </p:txBody>
      </p:sp>
      <p:sp>
        <p:nvSpPr>
          <p:cNvPr id="4" name="Rettangolo 3"/>
          <p:cNvSpPr/>
          <p:nvPr/>
        </p:nvSpPr>
        <p:spPr>
          <a:xfrm>
            <a:off x="785786" y="0"/>
            <a:ext cx="7929618" cy="2123658"/>
          </a:xfrm>
          <a:prstGeom prst="rect">
            <a:avLst/>
          </a:prstGeom>
          <a:noFill/>
        </p:spPr>
        <p:txBody>
          <a:bodyPr wrap="squar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it-IT" sz="4400" b="1" cap="none" spc="0" dirty="0" smtClean="0">
                <a:ln/>
                <a:solidFill>
                  <a:schemeClr val="tx1">
                    <a:lumMod val="75000"/>
                    <a:lumOff val="25000"/>
                  </a:schemeClr>
                </a:solidFill>
                <a:effectLst/>
              </a:rPr>
              <a:t>Regolamenti.</a:t>
            </a:r>
          </a:p>
          <a:p>
            <a:pPr algn="ctr"/>
            <a:r>
              <a:rPr lang="it-IT" sz="4400" b="1" dirty="0" smtClean="0">
                <a:ln/>
                <a:solidFill>
                  <a:schemeClr val="tx1">
                    <a:lumMod val="75000"/>
                    <a:lumOff val="25000"/>
                  </a:schemeClr>
                </a:solidFill>
              </a:rPr>
              <a:t>Organizzazione anno scolastico.</a:t>
            </a:r>
            <a:endParaRPr lang="it-IT" sz="4400" b="1" cap="none" spc="0" dirty="0">
              <a:ln/>
              <a:solidFill>
                <a:schemeClr val="tx1">
                  <a:lumMod val="75000"/>
                  <a:lumOff val="25000"/>
                </a:schemeClr>
              </a:solidFill>
              <a:effectLst/>
            </a:endParaRPr>
          </a:p>
        </p:txBody>
      </p:sp>
    </p:spTree>
  </p:cSld>
  <p:clrMapOvr>
    <a:masterClrMapping/>
  </p:clrMapOvr>
  <p:transition spd="med">
    <p:checker dir="vert"/>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nozio">
  <a:themeElements>
    <a:clrScheme name="Equinozi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Equinozi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nozi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202</TotalTime>
  <Words>756</Words>
  <Application>Microsoft Office PowerPoint</Application>
  <PresentationFormat>Presentazione su schermo (4:3)</PresentationFormat>
  <Paragraphs>41</Paragraphs>
  <Slides>11</Slides>
  <Notes>0</Notes>
  <HiddenSlides>0</HiddenSlides>
  <MMClips>0</MMClips>
  <ScaleCrop>false</ScaleCrop>
  <HeadingPairs>
    <vt:vector size="6" baseType="variant">
      <vt:variant>
        <vt:lpstr>Tema</vt:lpstr>
      </vt:variant>
      <vt:variant>
        <vt:i4>1</vt:i4>
      </vt:variant>
      <vt:variant>
        <vt:lpstr>Server OLE incorporati</vt:lpstr>
      </vt:variant>
      <vt:variant>
        <vt:i4>1</vt:i4>
      </vt:variant>
      <vt:variant>
        <vt:lpstr>Titoli diapositive</vt:lpstr>
      </vt:variant>
      <vt:variant>
        <vt:i4>11</vt:i4>
      </vt:variant>
    </vt:vector>
  </HeadingPairs>
  <TitlesOfParts>
    <vt:vector size="13" baseType="lpstr">
      <vt:lpstr>Equinozio</vt:lpstr>
      <vt:lpstr>Documento</vt:lpstr>
      <vt:lpstr>Presentazione standard di PowerPoint</vt:lpstr>
      <vt:lpstr>Progetto di formazione Civica ed Orientamento dei cittadini Neo-immigrati dei Paesi  Terzi..</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Progetto di formazione Civica ed Orientamento dei cittadini Neo-immigrati dei Paesi  Terzi..</dc:title>
  <dc:creator>Hotel ST.Gregory</dc:creator>
  <cp:lastModifiedBy>Flep</cp:lastModifiedBy>
  <cp:revision>26</cp:revision>
  <dcterms:created xsi:type="dcterms:W3CDTF">2012-10-10T18:52:19Z</dcterms:created>
  <dcterms:modified xsi:type="dcterms:W3CDTF">2013-06-20T17:16:54Z</dcterms:modified>
</cp:coreProperties>
</file>